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65" r:id="rId3"/>
    <p:sldId id="267" r:id="rId4"/>
    <p:sldId id="268" r:id="rId5"/>
    <p:sldId id="271" r:id="rId6"/>
    <p:sldId id="272" r:id="rId7"/>
    <p:sldId id="273" r:id="rId8"/>
    <p:sldId id="287" r:id="rId9"/>
    <p:sldId id="289" r:id="rId10"/>
    <p:sldId id="276"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D66"/>
    <a:srgbClr val="6DCBD7"/>
    <a:srgbClr val="FFEF7E"/>
    <a:srgbClr val="6CD6E0"/>
    <a:srgbClr val="FF9900"/>
    <a:srgbClr val="FFDF00"/>
    <a:srgbClr val="9EE8F1"/>
    <a:srgbClr val="FEFEFE"/>
    <a:srgbClr val="207B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p:restoredTop sz="78780" autoAdjust="0"/>
  </p:normalViewPr>
  <p:slideViewPr>
    <p:cSldViewPr snapToGrid="0" snapToObjects="1">
      <p:cViewPr varScale="1">
        <p:scale>
          <a:sx n="60" d="100"/>
          <a:sy n="60" d="100"/>
        </p:scale>
        <p:origin x="14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Ad.redbridge.gov.uk\str\PAPAccess\Policy,%20Equalities%20&amp;%20Communities%20(PEC)\Projects\Climate%20Change\borough%20emissions\SCATTER_redbridge_Inventory%20june%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redbridge.gov.uk\str\PAPAccess\Policy,%20Equalities%20&amp;%20Communities%20(PEC)\Projects\Climate%20Change\borough%20emissions\SCATTER_redbridge_Inventory%20june%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Ad.redbridge.gov.uk\str\PAPAccess\Policy,%20Equalities%20&amp;%20Communities%20(PEC)\Projects\Climate%20Change\borough%20emissions\SCATTER_redbridge_Inventory%20june%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Ad.redbridge.gov.uk\str\PAPAccess\Policy,%20Equalities%20&amp;%20Communities%20(PEC)\Projects\Climate%20Change\borough%20emissions\SCATTER_redbridge_Inventory%20june%2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Ad.redbridge.gov.uk\str\PAPAccess\Policy,%20Equalities%20&amp;%20Communities%20(PEC)\Projects\Climate%20Change\borough%20emissions\SCATTER_redbridge_Inventory%20june%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Ad.redbridge.gov.uk\str\PAPAccess\Policy,%20Equalities%20&amp;%20Communities%20(PEC)\Projects\Climate%20Change\borough%20emissions\SCATTER_redbridge_Inventory%20june%202020.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Percentage Borough Emissions by sector</a:t>
            </a:r>
          </a:p>
        </c:rich>
      </c:tx>
      <c:layout>
        <c:manualLayout>
          <c:xMode val="edge"/>
          <c:yMode val="edge"/>
          <c:x val="2.5934992845403116E-2"/>
          <c:y val="0"/>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v>Sector</c:v>
          </c:tx>
          <c:spPr>
            <a:solidFill>
              <a:srgbClr val="207B59"/>
            </a:solidFill>
          </c:spPr>
          <c:dPt>
            <c:idx val="0"/>
            <c:bubble3D val="0"/>
            <c:spPr>
              <a:solidFill>
                <a:srgbClr val="FFEF7E"/>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3CC-466A-90AD-494C060C1C50}"/>
              </c:ext>
            </c:extLst>
          </c:dPt>
          <c:dPt>
            <c:idx val="1"/>
            <c:bubble3D val="0"/>
            <c:spPr>
              <a:solidFill>
                <a:srgbClr val="006D6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3CC-466A-90AD-494C060C1C50}"/>
              </c:ext>
            </c:extLst>
          </c:dPt>
          <c:dPt>
            <c:idx val="2"/>
            <c:bubble3D val="0"/>
            <c:spPr>
              <a:solidFill>
                <a:srgbClr val="6DCBD7"/>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3CC-466A-90AD-494C060C1C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(Summary!$B$5,Summary!$B$11,Summary!$B$16)</c:f>
              <c:strCache>
                <c:ptCount val="3"/>
                <c:pt idx="0">
                  <c:v>Buildings (634,166.40 tCO2e) 
</c:v>
                </c:pt>
                <c:pt idx="1">
                  <c:v>Transport (415,460.72 tCO2e)</c:v>
                </c:pt>
                <c:pt idx="2">
                  <c:v>Waste (87,757.65 tCO2e)</c:v>
                </c:pt>
              </c:strCache>
            </c:strRef>
          </c:cat>
          <c:val>
            <c:numRef>
              <c:f>(Summary!$H$5,Summary!$H$11,Summary!$H$16)</c:f>
              <c:numCache>
                <c:formatCode>_(* #,##0.00_);_(* \(#,##0.00\);_(* "-"??_);_(@_)</c:formatCode>
                <c:ptCount val="3"/>
                <c:pt idx="0">
                  <c:v>634166.39611121139</c:v>
                </c:pt>
                <c:pt idx="1">
                  <c:v>415460.7165159696</c:v>
                </c:pt>
                <c:pt idx="2">
                  <c:v>87757.648289564735</c:v>
                </c:pt>
              </c:numCache>
            </c:numRef>
          </c:val>
          <c:extLst>
            <c:ext xmlns:c16="http://schemas.microsoft.com/office/drawing/2014/chart" uri="{C3380CC4-5D6E-409C-BE32-E72D297353CC}">
              <c16:uniqueId val="{00000006-C3CC-466A-90AD-494C060C1C50}"/>
            </c:ext>
          </c:extLst>
        </c:ser>
        <c:dLbls>
          <c:dLblPos val="inEnd"/>
          <c:showLegendKey val="0"/>
          <c:showVal val="0"/>
          <c:showCatName val="0"/>
          <c:showSerName val="0"/>
          <c:showPercent val="1"/>
          <c:showBubbleSize val="0"/>
          <c:showLeaderLines val="1"/>
        </c:dLbls>
        <c:firstSliceAng val="0"/>
      </c:pieChart>
      <c:spPr>
        <a:noFill/>
        <a:ln w="25400">
          <a:noFill/>
        </a:ln>
        <a:effectLst/>
      </c:spPr>
    </c:plotArea>
    <c:legend>
      <c:legendPos val="r"/>
      <c:layout>
        <c:manualLayout>
          <c:xMode val="edge"/>
          <c:yMode val="edge"/>
          <c:x val="0.60282019589862168"/>
          <c:y val="0.33304003327989151"/>
          <c:w val="0.35746404095321416"/>
          <c:h val="0.379188149424879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Percentage Borough Emissions by sector</a:t>
            </a:r>
          </a:p>
        </c:rich>
      </c:tx>
      <c:layout>
        <c:manualLayout>
          <c:xMode val="edge"/>
          <c:yMode val="edge"/>
          <c:x val="2.5934992845403116E-2"/>
          <c:y val="0"/>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w="25400">
          <a:noFill/>
        </a:ln>
        <a:effectLst/>
      </c:spPr>
    </c:plotArea>
    <c:legend>
      <c:legendPos val="r"/>
      <c:layout>
        <c:manualLayout>
          <c:xMode val="edge"/>
          <c:yMode val="edge"/>
          <c:x val="0.60282019589862168"/>
          <c:y val="0.33304003327989151"/>
          <c:w val="0.35746404095321416"/>
          <c:h val="0.379188149424879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Percentage Borough Emissions by sector</a:t>
            </a:r>
          </a:p>
        </c:rich>
      </c:tx>
      <c:layout>
        <c:manualLayout>
          <c:xMode val="edge"/>
          <c:yMode val="edge"/>
          <c:x val="2.5934992845403116E-2"/>
          <c:y val="0"/>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w="25400">
          <a:noFill/>
        </a:ln>
        <a:effectLst/>
      </c:spPr>
    </c:plotArea>
    <c:legend>
      <c:legendPos val="r"/>
      <c:layout>
        <c:manualLayout>
          <c:xMode val="edge"/>
          <c:yMode val="edge"/>
          <c:x val="0.60282019589862168"/>
          <c:y val="0.33304003327989151"/>
          <c:w val="0.35746404095321416"/>
          <c:h val="0.379188149424879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Percentage Borough Emissions by sector</a:t>
            </a:r>
          </a:p>
        </c:rich>
      </c:tx>
      <c:layout>
        <c:manualLayout>
          <c:xMode val="edge"/>
          <c:yMode val="edge"/>
          <c:x val="2.5934992845403116E-2"/>
          <c:y val="0"/>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w="25400">
          <a:noFill/>
        </a:ln>
        <a:effectLst/>
      </c:spPr>
    </c:plotArea>
    <c:legend>
      <c:legendPos val="r"/>
      <c:layout>
        <c:manualLayout>
          <c:xMode val="edge"/>
          <c:yMode val="edge"/>
          <c:x val="0.60282019589862168"/>
          <c:y val="0.33304003327989151"/>
          <c:w val="0.35746404095321416"/>
          <c:h val="0.379188149424879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Percentage Borough Emissions by sector</a:t>
            </a:r>
          </a:p>
        </c:rich>
      </c:tx>
      <c:layout>
        <c:manualLayout>
          <c:xMode val="edge"/>
          <c:yMode val="edge"/>
          <c:x val="2.5934992845403116E-2"/>
          <c:y val="0"/>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w="25400">
          <a:noFill/>
        </a:ln>
        <a:effectLst/>
      </c:spPr>
    </c:plotArea>
    <c:legend>
      <c:legendPos val="r"/>
      <c:layout>
        <c:manualLayout>
          <c:xMode val="edge"/>
          <c:yMode val="edge"/>
          <c:x val="0.60282019589862168"/>
          <c:y val="0.33304003327989151"/>
          <c:w val="0.35746404095321416"/>
          <c:h val="0.379188149424879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Percentage Borough Emissions by sector</a:t>
            </a:r>
          </a:p>
        </c:rich>
      </c:tx>
      <c:layout>
        <c:manualLayout>
          <c:xMode val="edge"/>
          <c:yMode val="edge"/>
          <c:x val="2.5934992845403116E-2"/>
          <c:y val="0"/>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w="25400">
          <a:noFill/>
        </a:ln>
        <a:effectLst/>
      </c:spPr>
    </c:plotArea>
    <c:legend>
      <c:legendPos val="r"/>
      <c:layout>
        <c:manualLayout>
          <c:xMode val="edge"/>
          <c:yMode val="edge"/>
          <c:x val="0.60282019589862168"/>
          <c:y val="0.33304003327989151"/>
          <c:w val="0.35746404095321416"/>
          <c:h val="0.379188149424879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image" Target="../media/image30.jpg"/></Relationships>
</file>

<file path=ppt/diagrams/_rels/data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4.png"/><Relationship Id="rId1" Type="http://schemas.openxmlformats.org/officeDocument/2006/relationships/image" Target="../media/image33.png"/></Relationships>
</file>

<file path=ppt/diagrams/_rels/data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image" Target="../media/image5.jp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g"/></Relationships>
</file>

<file path=ppt/diagrams/_rels/data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image" Target="../media/image12.jfif"/><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g"/><Relationship Id="rId9"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pg"/><Relationship Id="rId1" Type="http://schemas.openxmlformats.org/officeDocument/2006/relationships/image" Target="../media/image21.jpg"/><Relationship Id="rId5" Type="http://schemas.openxmlformats.org/officeDocument/2006/relationships/image" Target="../media/image25.svg"/><Relationship Id="rId4" Type="http://schemas.openxmlformats.org/officeDocument/2006/relationships/image" Target="../media/image24.png"/></Relationships>
</file>

<file path=ppt/diagrams/_rels/data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image" Target="../media/image26.jpg"/><Relationship Id="rId4" Type="http://schemas.openxmlformats.org/officeDocument/2006/relationships/image" Target="../media/image29.jfif"/></Relationships>
</file>

<file path=ppt/diagrams/_rels/drawing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image" Target="../media/image30.jpg"/></Relationships>
</file>

<file path=ppt/diagrams/_rels/drawing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4.png"/><Relationship Id="rId1" Type="http://schemas.openxmlformats.org/officeDocument/2006/relationships/image" Target="../media/image3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image" Target="../media/image5.jp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g"/></Relationships>
</file>

<file path=ppt/diagrams/_rels/drawing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jpg"/><Relationship Id="rId2" Type="http://schemas.openxmlformats.org/officeDocument/2006/relationships/image" Target="../media/image13.png"/><Relationship Id="rId1" Type="http://schemas.openxmlformats.org/officeDocument/2006/relationships/image" Target="../media/image12.jfif"/><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jpg"/><Relationship Id="rId9"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3.jfif"/><Relationship Id="rId2" Type="http://schemas.openxmlformats.org/officeDocument/2006/relationships/image" Target="../media/image22.jpg"/><Relationship Id="rId1" Type="http://schemas.openxmlformats.org/officeDocument/2006/relationships/image" Target="../media/image21.jpg"/><Relationship Id="rId5" Type="http://schemas.openxmlformats.org/officeDocument/2006/relationships/image" Target="../media/image25.svg"/><Relationship Id="rId4" Type="http://schemas.openxmlformats.org/officeDocument/2006/relationships/image" Target="../media/image2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image" Target="../media/image26.jpg"/><Relationship Id="rId4" Type="http://schemas.openxmlformats.org/officeDocument/2006/relationships/image" Target="../media/image29.jfif"/></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657623-5FBD-4F2F-AFBB-A49E8675F235}" type="doc">
      <dgm:prSet loTypeId="urn:microsoft.com/office/officeart/2005/8/layout/arrow2" loCatId="process" qsTypeId="urn:microsoft.com/office/officeart/2005/8/quickstyle/simple1" qsCatId="simple" csTypeId="urn:microsoft.com/office/officeart/2005/8/colors/accent2_3" csCatId="accent2" phldr="1"/>
      <dgm:spPr/>
      <dgm:t>
        <a:bodyPr/>
        <a:lstStyle/>
        <a:p>
          <a:endParaRPr lang="en-US"/>
        </a:p>
      </dgm:t>
    </dgm:pt>
    <dgm:pt modelId="{E83B9486-907A-4E46-AE1A-DD0474796E1F}">
      <dgm:prSet phldrT="[Text]" custT="1"/>
      <dgm:spPr/>
      <dgm:t>
        <a:bodyPr/>
        <a:lstStyle/>
        <a:p>
          <a:r>
            <a:rPr lang="en-US" sz="1600" b="1" dirty="0"/>
            <a:t>June 2019</a:t>
          </a:r>
        </a:p>
        <a:p>
          <a:r>
            <a:rPr lang="en-US" sz="1600" dirty="0"/>
            <a:t> </a:t>
          </a:r>
          <a:r>
            <a:rPr lang="en-US" sz="1400" dirty="0"/>
            <a:t>Climate Emergency Declared</a:t>
          </a:r>
        </a:p>
      </dgm:t>
    </dgm:pt>
    <dgm:pt modelId="{4EC4CA22-6B71-4D71-8743-06CFB6696C85}" type="parTrans" cxnId="{5E9C805B-D60E-4099-8AD8-FE788890B7E8}">
      <dgm:prSet/>
      <dgm:spPr/>
      <dgm:t>
        <a:bodyPr/>
        <a:lstStyle/>
        <a:p>
          <a:endParaRPr lang="en-US"/>
        </a:p>
      </dgm:t>
    </dgm:pt>
    <dgm:pt modelId="{25792252-6500-4A5A-AF3E-82F1ACA856C1}" type="sibTrans" cxnId="{5E9C805B-D60E-4099-8AD8-FE788890B7E8}">
      <dgm:prSet/>
      <dgm:spPr/>
      <dgm:t>
        <a:bodyPr/>
        <a:lstStyle/>
        <a:p>
          <a:endParaRPr lang="en-US"/>
        </a:p>
      </dgm:t>
    </dgm:pt>
    <dgm:pt modelId="{20220176-0DFA-40B6-B926-0EFA1E8DB4CF}">
      <dgm:prSet phldrT="[Text]" custT="1"/>
      <dgm:spPr/>
      <dgm:t>
        <a:bodyPr/>
        <a:lstStyle/>
        <a:p>
          <a:r>
            <a:rPr lang="en-US" sz="1600" b="1" dirty="0"/>
            <a:t>October 2019 </a:t>
          </a:r>
        </a:p>
        <a:p>
          <a:r>
            <a:rPr lang="en-US" sz="1400" dirty="0"/>
            <a:t>Climate Change Corporate Panel Established </a:t>
          </a:r>
        </a:p>
      </dgm:t>
    </dgm:pt>
    <dgm:pt modelId="{802B6DB4-5C46-4859-AEF5-46FD44F655F6}" type="parTrans" cxnId="{9604F7E1-0E66-46FA-88F7-285868202252}">
      <dgm:prSet/>
      <dgm:spPr/>
      <dgm:t>
        <a:bodyPr/>
        <a:lstStyle/>
        <a:p>
          <a:endParaRPr lang="en-US"/>
        </a:p>
      </dgm:t>
    </dgm:pt>
    <dgm:pt modelId="{A0CC4B10-FDA7-4801-93A8-B402B1207963}" type="sibTrans" cxnId="{9604F7E1-0E66-46FA-88F7-285868202252}">
      <dgm:prSet/>
      <dgm:spPr/>
      <dgm:t>
        <a:bodyPr/>
        <a:lstStyle/>
        <a:p>
          <a:endParaRPr lang="en-US"/>
        </a:p>
      </dgm:t>
    </dgm:pt>
    <dgm:pt modelId="{EDE92508-D84C-4928-8EF8-58994A03F60C}">
      <dgm:prSet phldrT="[Text]" custT="1"/>
      <dgm:spPr/>
      <dgm:t>
        <a:bodyPr/>
        <a:lstStyle/>
        <a:p>
          <a:r>
            <a:rPr lang="en-US" sz="1600" b="1" dirty="0"/>
            <a:t>March 2020-July 2020 </a:t>
          </a:r>
        </a:p>
        <a:p>
          <a:r>
            <a:rPr lang="en-US" sz="1400" dirty="0"/>
            <a:t>Engagement  and Green Audit </a:t>
          </a:r>
        </a:p>
      </dgm:t>
    </dgm:pt>
    <dgm:pt modelId="{F7EACAE8-3221-43B3-9934-C4E32FB6FC8B}" type="parTrans" cxnId="{64332C0D-B192-481E-A488-9EF1A7CF0954}">
      <dgm:prSet/>
      <dgm:spPr/>
      <dgm:t>
        <a:bodyPr/>
        <a:lstStyle/>
        <a:p>
          <a:endParaRPr lang="en-US"/>
        </a:p>
      </dgm:t>
    </dgm:pt>
    <dgm:pt modelId="{CFA159AC-A702-4888-81E1-F8063C9B7596}" type="sibTrans" cxnId="{64332C0D-B192-481E-A488-9EF1A7CF0954}">
      <dgm:prSet/>
      <dgm:spPr/>
      <dgm:t>
        <a:bodyPr/>
        <a:lstStyle/>
        <a:p>
          <a:endParaRPr lang="en-US"/>
        </a:p>
      </dgm:t>
    </dgm:pt>
    <dgm:pt modelId="{664CB809-8CB2-461E-B244-7F1971B193D1}">
      <dgm:prSet phldrT="[Text]" custT="1"/>
      <dgm:spPr/>
      <dgm:t>
        <a:bodyPr/>
        <a:lstStyle/>
        <a:p>
          <a:r>
            <a:rPr lang="en-US" sz="1600" b="1" dirty="0"/>
            <a:t>    November </a:t>
          </a:r>
        </a:p>
        <a:p>
          <a:r>
            <a:rPr lang="en-US" sz="1600" b="1" dirty="0"/>
            <a:t>    2020 </a:t>
          </a:r>
        </a:p>
        <a:p>
          <a:r>
            <a:rPr lang="en-US" sz="1400" dirty="0"/>
            <a:t>Corporate Panel Recommendations Published</a:t>
          </a:r>
        </a:p>
      </dgm:t>
    </dgm:pt>
    <dgm:pt modelId="{44F7C7F6-2802-4A54-941E-F1FA6B19A39E}" type="parTrans" cxnId="{86035C18-C373-4A71-AFF8-A8436FAD7948}">
      <dgm:prSet/>
      <dgm:spPr/>
      <dgm:t>
        <a:bodyPr/>
        <a:lstStyle/>
        <a:p>
          <a:endParaRPr lang="en-US"/>
        </a:p>
      </dgm:t>
    </dgm:pt>
    <dgm:pt modelId="{12E4CD78-4C34-4CFA-AE48-E3172E5D7B0E}" type="sibTrans" cxnId="{86035C18-C373-4A71-AFF8-A8436FAD7948}">
      <dgm:prSet/>
      <dgm:spPr/>
      <dgm:t>
        <a:bodyPr/>
        <a:lstStyle/>
        <a:p>
          <a:endParaRPr lang="en-US"/>
        </a:p>
      </dgm:t>
    </dgm:pt>
    <dgm:pt modelId="{64B11F3D-297C-4EDC-BECD-12D0A4217C67}">
      <dgm:prSet phldrT="[Text]" custT="1"/>
      <dgm:spPr/>
      <dgm:t>
        <a:bodyPr/>
        <a:lstStyle/>
        <a:p>
          <a:r>
            <a:rPr lang="en-US" sz="1600" b="1" dirty="0"/>
            <a:t>June 2021 </a:t>
          </a:r>
        </a:p>
        <a:p>
          <a:r>
            <a:rPr lang="en-US" sz="1400" dirty="0"/>
            <a:t>Action Plan presented to Cabinet</a:t>
          </a:r>
        </a:p>
      </dgm:t>
    </dgm:pt>
    <dgm:pt modelId="{0DBBC442-4A56-4E11-A605-3133A74B4B72}" type="parTrans" cxnId="{B87477E8-C7BD-49FE-9CF9-F70BC6DFFCFF}">
      <dgm:prSet/>
      <dgm:spPr/>
      <dgm:t>
        <a:bodyPr/>
        <a:lstStyle/>
        <a:p>
          <a:endParaRPr lang="en-US"/>
        </a:p>
      </dgm:t>
    </dgm:pt>
    <dgm:pt modelId="{9AA435C3-B4A0-45FA-9B55-2B3AB1977213}" type="sibTrans" cxnId="{B87477E8-C7BD-49FE-9CF9-F70BC6DFFCFF}">
      <dgm:prSet/>
      <dgm:spPr/>
      <dgm:t>
        <a:bodyPr/>
        <a:lstStyle/>
        <a:p>
          <a:endParaRPr lang="en-US"/>
        </a:p>
      </dgm:t>
    </dgm:pt>
    <dgm:pt modelId="{F09D7826-A87F-4EBD-9F3B-0AD3595A173F}" type="pres">
      <dgm:prSet presAssocID="{74657623-5FBD-4F2F-AFBB-A49E8675F235}" presName="arrowDiagram" presStyleCnt="0">
        <dgm:presLayoutVars>
          <dgm:chMax val="5"/>
          <dgm:dir/>
          <dgm:resizeHandles val="exact"/>
        </dgm:presLayoutVars>
      </dgm:prSet>
      <dgm:spPr/>
    </dgm:pt>
    <dgm:pt modelId="{8D91EE46-C534-4084-BA84-F351B79BCA08}" type="pres">
      <dgm:prSet presAssocID="{74657623-5FBD-4F2F-AFBB-A49E8675F235}" presName="arrow" presStyleLbl="bgShp" presStyleIdx="0" presStyleCnt="1" custLinFactNeighborX="-594"/>
      <dgm:spPr>
        <a:solidFill>
          <a:srgbClr val="6DCBD7"/>
        </a:solidFill>
      </dgm:spPr>
    </dgm:pt>
    <dgm:pt modelId="{9D7053BF-F3D1-47FB-B43F-566693A33C87}" type="pres">
      <dgm:prSet presAssocID="{74657623-5FBD-4F2F-AFBB-A49E8675F235}" presName="arrowDiagram5" presStyleCnt="0"/>
      <dgm:spPr/>
    </dgm:pt>
    <dgm:pt modelId="{D29582CB-36E2-4A25-AF7A-938B06C33682}" type="pres">
      <dgm:prSet presAssocID="{E83B9486-907A-4E46-AE1A-DD0474796E1F}" presName="bullet5a" presStyleLbl="node1" presStyleIdx="0" presStyleCnt="5"/>
      <dgm:spPr>
        <a:solidFill>
          <a:srgbClr val="006D66"/>
        </a:solidFill>
      </dgm:spPr>
    </dgm:pt>
    <dgm:pt modelId="{75E077DB-6455-4A0A-A794-B855DA87D2E3}" type="pres">
      <dgm:prSet presAssocID="{E83B9486-907A-4E46-AE1A-DD0474796E1F}" presName="textBox5a" presStyleLbl="revTx" presStyleIdx="0" presStyleCnt="5">
        <dgm:presLayoutVars>
          <dgm:bulletEnabled val="1"/>
        </dgm:presLayoutVars>
      </dgm:prSet>
      <dgm:spPr/>
    </dgm:pt>
    <dgm:pt modelId="{A2242A35-2DAA-4130-8BB9-0151DB079C0E}" type="pres">
      <dgm:prSet presAssocID="{20220176-0DFA-40B6-B926-0EFA1E8DB4CF}" presName="bullet5b" presStyleLbl="node1" presStyleIdx="1" presStyleCnt="5"/>
      <dgm:spPr>
        <a:solidFill>
          <a:srgbClr val="006D66"/>
        </a:solidFill>
      </dgm:spPr>
    </dgm:pt>
    <dgm:pt modelId="{AF9BCF0B-DA8E-477B-B380-382FC170338E}" type="pres">
      <dgm:prSet presAssocID="{20220176-0DFA-40B6-B926-0EFA1E8DB4CF}" presName="textBox5b" presStyleLbl="revTx" presStyleIdx="1" presStyleCnt="5">
        <dgm:presLayoutVars>
          <dgm:bulletEnabled val="1"/>
        </dgm:presLayoutVars>
      </dgm:prSet>
      <dgm:spPr/>
    </dgm:pt>
    <dgm:pt modelId="{6993BD6B-BD46-49BB-94B3-BAA7DBD3FD22}" type="pres">
      <dgm:prSet presAssocID="{EDE92508-D84C-4928-8EF8-58994A03F60C}" presName="bullet5c" presStyleLbl="node1" presStyleIdx="2" presStyleCnt="5"/>
      <dgm:spPr>
        <a:solidFill>
          <a:srgbClr val="006D66"/>
        </a:solidFill>
      </dgm:spPr>
    </dgm:pt>
    <dgm:pt modelId="{BAA5DACE-EE89-4603-9991-A65A279B6BDB}" type="pres">
      <dgm:prSet presAssocID="{EDE92508-D84C-4928-8EF8-58994A03F60C}" presName="textBox5c" presStyleLbl="revTx" presStyleIdx="2" presStyleCnt="5" custLinFactNeighborX="1231" custLinFactNeighborY="0">
        <dgm:presLayoutVars>
          <dgm:bulletEnabled val="1"/>
        </dgm:presLayoutVars>
      </dgm:prSet>
      <dgm:spPr/>
    </dgm:pt>
    <dgm:pt modelId="{04C609D4-1D18-405E-9525-76D577BB2329}" type="pres">
      <dgm:prSet presAssocID="{664CB809-8CB2-461E-B244-7F1971B193D1}" presName="bullet5d" presStyleLbl="node1" presStyleIdx="3" presStyleCnt="5"/>
      <dgm:spPr>
        <a:solidFill>
          <a:srgbClr val="006D66"/>
        </a:solidFill>
      </dgm:spPr>
    </dgm:pt>
    <dgm:pt modelId="{1782DFD0-CA21-4B7E-A7E3-F1029A1B9D5E}" type="pres">
      <dgm:prSet presAssocID="{664CB809-8CB2-461E-B244-7F1971B193D1}" presName="textBox5d" presStyleLbl="revTx" presStyleIdx="3" presStyleCnt="5" custScaleX="118441" custLinFactNeighborY="0">
        <dgm:presLayoutVars>
          <dgm:bulletEnabled val="1"/>
        </dgm:presLayoutVars>
      </dgm:prSet>
      <dgm:spPr/>
    </dgm:pt>
    <dgm:pt modelId="{79BAE360-262A-40CF-96AA-90AC80836171}" type="pres">
      <dgm:prSet presAssocID="{64B11F3D-297C-4EDC-BECD-12D0A4217C67}" presName="bullet5e" presStyleLbl="node1" presStyleIdx="4" presStyleCnt="5"/>
      <dgm:spPr>
        <a:solidFill>
          <a:srgbClr val="006D66"/>
        </a:solidFill>
      </dgm:spPr>
    </dgm:pt>
    <dgm:pt modelId="{57D552BF-5166-49B9-A65B-E69B7E0AE797}" type="pres">
      <dgm:prSet presAssocID="{64B11F3D-297C-4EDC-BECD-12D0A4217C67}" presName="textBox5e" presStyleLbl="revTx" presStyleIdx="4" presStyleCnt="5" custLinFactNeighborX="-1188">
        <dgm:presLayoutVars>
          <dgm:bulletEnabled val="1"/>
        </dgm:presLayoutVars>
      </dgm:prSet>
      <dgm:spPr/>
    </dgm:pt>
  </dgm:ptLst>
  <dgm:cxnLst>
    <dgm:cxn modelId="{64332C0D-B192-481E-A488-9EF1A7CF0954}" srcId="{74657623-5FBD-4F2F-AFBB-A49E8675F235}" destId="{EDE92508-D84C-4928-8EF8-58994A03F60C}" srcOrd="2" destOrd="0" parTransId="{F7EACAE8-3221-43B3-9934-C4E32FB6FC8B}" sibTransId="{CFA159AC-A702-4888-81E1-F8063C9B7596}"/>
    <dgm:cxn modelId="{86035C18-C373-4A71-AFF8-A8436FAD7948}" srcId="{74657623-5FBD-4F2F-AFBB-A49E8675F235}" destId="{664CB809-8CB2-461E-B244-7F1971B193D1}" srcOrd="3" destOrd="0" parTransId="{44F7C7F6-2802-4A54-941E-F1FA6B19A39E}" sibTransId="{12E4CD78-4C34-4CFA-AE48-E3172E5D7B0E}"/>
    <dgm:cxn modelId="{EEB5DF1E-6F6E-4CB9-B487-90016AC3C2B7}" type="presOf" srcId="{E83B9486-907A-4E46-AE1A-DD0474796E1F}" destId="{75E077DB-6455-4A0A-A794-B855DA87D2E3}" srcOrd="0" destOrd="0" presId="urn:microsoft.com/office/officeart/2005/8/layout/arrow2"/>
    <dgm:cxn modelId="{7B9A9423-F7AD-48DD-A687-1D6A212C09C1}" type="presOf" srcId="{20220176-0DFA-40B6-B926-0EFA1E8DB4CF}" destId="{AF9BCF0B-DA8E-477B-B380-382FC170338E}" srcOrd="0" destOrd="0" presId="urn:microsoft.com/office/officeart/2005/8/layout/arrow2"/>
    <dgm:cxn modelId="{8A992A2F-B04A-4550-B247-F7F7DB604A0F}" type="presOf" srcId="{64B11F3D-297C-4EDC-BECD-12D0A4217C67}" destId="{57D552BF-5166-49B9-A65B-E69B7E0AE797}" srcOrd="0" destOrd="0" presId="urn:microsoft.com/office/officeart/2005/8/layout/arrow2"/>
    <dgm:cxn modelId="{14DADB40-5A89-473E-8AD5-AB9D9321A480}" type="presOf" srcId="{74657623-5FBD-4F2F-AFBB-A49E8675F235}" destId="{F09D7826-A87F-4EBD-9F3B-0AD3595A173F}" srcOrd="0" destOrd="0" presId="urn:microsoft.com/office/officeart/2005/8/layout/arrow2"/>
    <dgm:cxn modelId="{5E9C805B-D60E-4099-8AD8-FE788890B7E8}" srcId="{74657623-5FBD-4F2F-AFBB-A49E8675F235}" destId="{E83B9486-907A-4E46-AE1A-DD0474796E1F}" srcOrd="0" destOrd="0" parTransId="{4EC4CA22-6B71-4D71-8743-06CFB6696C85}" sibTransId="{25792252-6500-4A5A-AF3E-82F1ACA856C1}"/>
    <dgm:cxn modelId="{CD0A4B6F-2867-459A-A5B8-DC77956EED93}" type="presOf" srcId="{EDE92508-D84C-4928-8EF8-58994A03F60C}" destId="{BAA5DACE-EE89-4603-9991-A65A279B6BDB}" srcOrd="0" destOrd="0" presId="urn:microsoft.com/office/officeart/2005/8/layout/arrow2"/>
    <dgm:cxn modelId="{F3ECECAB-6831-40ED-A23A-EDEA1F0FE5FB}" type="presOf" srcId="{664CB809-8CB2-461E-B244-7F1971B193D1}" destId="{1782DFD0-CA21-4B7E-A7E3-F1029A1B9D5E}" srcOrd="0" destOrd="0" presId="urn:microsoft.com/office/officeart/2005/8/layout/arrow2"/>
    <dgm:cxn modelId="{9604F7E1-0E66-46FA-88F7-285868202252}" srcId="{74657623-5FBD-4F2F-AFBB-A49E8675F235}" destId="{20220176-0DFA-40B6-B926-0EFA1E8DB4CF}" srcOrd="1" destOrd="0" parTransId="{802B6DB4-5C46-4859-AEF5-46FD44F655F6}" sibTransId="{A0CC4B10-FDA7-4801-93A8-B402B1207963}"/>
    <dgm:cxn modelId="{B87477E8-C7BD-49FE-9CF9-F70BC6DFFCFF}" srcId="{74657623-5FBD-4F2F-AFBB-A49E8675F235}" destId="{64B11F3D-297C-4EDC-BECD-12D0A4217C67}" srcOrd="4" destOrd="0" parTransId="{0DBBC442-4A56-4E11-A605-3133A74B4B72}" sibTransId="{9AA435C3-B4A0-45FA-9B55-2B3AB1977213}"/>
    <dgm:cxn modelId="{3260096B-EABD-4B80-83F5-B6C3D7666930}" type="presParOf" srcId="{F09D7826-A87F-4EBD-9F3B-0AD3595A173F}" destId="{8D91EE46-C534-4084-BA84-F351B79BCA08}" srcOrd="0" destOrd="0" presId="urn:microsoft.com/office/officeart/2005/8/layout/arrow2"/>
    <dgm:cxn modelId="{76E2D666-94E4-4AE1-85A8-68592ED23D01}" type="presParOf" srcId="{F09D7826-A87F-4EBD-9F3B-0AD3595A173F}" destId="{9D7053BF-F3D1-47FB-B43F-566693A33C87}" srcOrd="1" destOrd="0" presId="urn:microsoft.com/office/officeart/2005/8/layout/arrow2"/>
    <dgm:cxn modelId="{7B55C6CA-0CEF-455F-93B4-E8E3F356F782}" type="presParOf" srcId="{9D7053BF-F3D1-47FB-B43F-566693A33C87}" destId="{D29582CB-36E2-4A25-AF7A-938B06C33682}" srcOrd="0" destOrd="0" presId="urn:microsoft.com/office/officeart/2005/8/layout/arrow2"/>
    <dgm:cxn modelId="{94269A29-9AE4-4962-95E6-82673FD660C1}" type="presParOf" srcId="{9D7053BF-F3D1-47FB-B43F-566693A33C87}" destId="{75E077DB-6455-4A0A-A794-B855DA87D2E3}" srcOrd="1" destOrd="0" presId="urn:microsoft.com/office/officeart/2005/8/layout/arrow2"/>
    <dgm:cxn modelId="{4189F9FA-4720-4BA7-92CA-347266117E2A}" type="presParOf" srcId="{9D7053BF-F3D1-47FB-B43F-566693A33C87}" destId="{A2242A35-2DAA-4130-8BB9-0151DB079C0E}" srcOrd="2" destOrd="0" presId="urn:microsoft.com/office/officeart/2005/8/layout/arrow2"/>
    <dgm:cxn modelId="{EB02988C-5FD3-4A95-8D54-32D8140A4157}" type="presParOf" srcId="{9D7053BF-F3D1-47FB-B43F-566693A33C87}" destId="{AF9BCF0B-DA8E-477B-B380-382FC170338E}" srcOrd="3" destOrd="0" presId="urn:microsoft.com/office/officeart/2005/8/layout/arrow2"/>
    <dgm:cxn modelId="{95096026-D281-4B73-A8D1-FA49266A74A4}" type="presParOf" srcId="{9D7053BF-F3D1-47FB-B43F-566693A33C87}" destId="{6993BD6B-BD46-49BB-94B3-BAA7DBD3FD22}" srcOrd="4" destOrd="0" presId="urn:microsoft.com/office/officeart/2005/8/layout/arrow2"/>
    <dgm:cxn modelId="{080124D5-34F7-46DC-87CA-4D970631AA58}" type="presParOf" srcId="{9D7053BF-F3D1-47FB-B43F-566693A33C87}" destId="{BAA5DACE-EE89-4603-9991-A65A279B6BDB}" srcOrd="5" destOrd="0" presId="urn:microsoft.com/office/officeart/2005/8/layout/arrow2"/>
    <dgm:cxn modelId="{1D17F842-6568-4AB9-8E85-606AD369E4D4}" type="presParOf" srcId="{9D7053BF-F3D1-47FB-B43F-566693A33C87}" destId="{04C609D4-1D18-405E-9525-76D577BB2329}" srcOrd="6" destOrd="0" presId="urn:microsoft.com/office/officeart/2005/8/layout/arrow2"/>
    <dgm:cxn modelId="{A995F564-74A4-450A-9C0A-0CD18BD60AC0}" type="presParOf" srcId="{9D7053BF-F3D1-47FB-B43F-566693A33C87}" destId="{1782DFD0-CA21-4B7E-A7E3-F1029A1B9D5E}" srcOrd="7" destOrd="0" presId="urn:microsoft.com/office/officeart/2005/8/layout/arrow2"/>
    <dgm:cxn modelId="{E7571B2B-63CD-4489-B428-6B0853C6C8C7}" type="presParOf" srcId="{9D7053BF-F3D1-47FB-B43F-566693A33C87}" destId="{79BAE360-262A-40CF-96AA-90AC80836171}" srcOrd="8" destOrd="0" presId="urn:microsoft.com/office/officeart/2005/8/layout/arrow2"/>
    <dgm:cxn modelId="{51D080E0-EEA8-4C4A-B36F-D31E82D7C431}" type="presParOf" srcId="{9D7053BF-F3D1-47FB-B43F-566693A33C87}" destId="{57D552BF-5166-49B9-A65B-E69B7E0AE797}"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50AEB6-4653-425F-A990-9064381B4E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DDA9175-5913-4ED8-B153-B8CD5F3CCC7A}">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GB" dirty="0">
              <a:solidFill>
                <a:schemeClr val="bg1"/>
              </a:solidFill>
              <a:effectLst/>
              <a:latin typeface="+mn-lt"/>
              <a:ea typeface="+mn-ea"/>
              <a:cs typeface="+mn-cs"/>
            </a:rPr>
            <a:t>Work with the Voluntary and Community Sector to create a self-sustaining network to support groups to deliver projects and identify funding opportunities for addressing the climate emergency. </a:t>
          </a:r>
          <a:endParaRPr lang="en-US" b="0" dirty="0">
            <a:solidFill>
              <a:schemeClr val="bg1"/>
            </a:solidFill>
          </a:endParaRPr>
        </a:p>
      </dgm:t>
    </dgm:pt>
    <dgm:pt modelId="{BE2729FC-8AE4-44A8-AA16-7B8951D1350C}" type="parTrans" cxnId="{8E0265CE-D76F-4DCD-8077-C57B4FA22719}">
      <dgm:prSet/>
      <dgm:spPr/>
      <dgm:t>
        <a:bodyPr/>
        <a:lstStyle/>
        <a:p>
          <a:endParaRPr lang="en-US"/>
        </a:p>
      </dgm:t>
    </dgm:pt>
    <dgm:pt modelId="{F0E1B578-DCDD-4765-8C38-0086040241D0}" type="sibTrans" cxnId="{8E0265CE-D76F-4DCD-8077-C57B4FA22719}">
      <dgm:prSet/>
      <dgm:spPr>
        <a:ln>
          <a:solidFill>
            <a:srgbClr val="006D66"/>
          </a:solidFill>
        </a:ln>
      </dgm:spPr>
      <dgm:t>
        <a:bodyPr/>
        <a:lstStyle/>
        <a:p>
          <a:endParaRPr lang="en-US"/>
        </a:p>
      </dgm:t>
    </dgm:pt>
    <dgm:pt modelId="{08444B22-15A8-41BC-8166-DC8B30EE206B}">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dgm:spPr>
      <dgm:t>
        <a:bodyPr/>
        <a:lstStyle/>
        <a:p>
          <a:r>
            <a:rPr lang="en-GB" dirty="0">
              <a:solidFill>
                <a:schemeClr val="bg1"/>
              </a:solidFill>
              <a:effectLst/>
              <a:latin typeface="+mn-lt"/>
              <a:ea typeface="+mn-ea"/>
              <a:cs typeface="+mn-cs"/>
            </a:rPr>
            <a:t>Incorporate a Child-friendly approach towards addressing the climate emergency.</a:t>
          </a:r>
        </a:p>
      </dgm:t>
    </dgm:pt>
    <dgm:pt modelId="{15095335-ED5C-485D-97BA-81B099439342}" type="parTrans" cxnId="{41D75E34-918C-4445-9C59-67BFF1DF6BA7}">
      <dgm:prSet/>
      <dgm:spPr/>
      <dgm:t>
        <a:bodyPr/>
        <a:lstStyle/>
        <a:p>
          <a:endParaRPr lang="en-US"/>
        </a:p>
      </dgm:t>
    </dgm:pt>
    <dgm:pt modelId="{9339B438-2B10-4016-A849-2E0F46D1C8A4}" type="sibTrans" cxnId="{41D75E34-918C-4445-9C59-67BFF1DF6BA7}">
      <dgm:prSet/>
      <dgm:spPr/>
      <dgm:t>
        <a:bodyPr/>
        <a:lstStyle/>
        <a:p>
          <a:endParaRPr lang="en-US"/>
        </a:p>
      </dgm:t>
    </dgm:pt>
    <dgm:pt modelId="{01D7B456-18BA-4588-8335-D6B6ECC6C2EF}">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dgm:spPr>
      <dgm:t>
        <a:bodyPr/>
        <a:lstStyle/>
        <a:p>
          <a:r>
            <a:rPr lang="en-GB">
              <a:solidFill>
                <a:schemeClr val="bg1"/>
              </a:solidFill>
              <a:effectLst/>
              <a:latin typeface="+mn-lt"/>
              <a:ea typeface="+mn-ea"/>
              <a:cs typeface="+mn-cs"/>
            </a:rPr>
            <a:t>Create an online presence offering local information on how businesses and residents can address the climate emergency and connect with local initiatives</a:t>
          </a:r>
          <a:endParaRPr lang="en-GB" dirty="0">
            <a:solidFill>
              <a:schemeClr val="bg1"/>
            </a:solidFill>
            <a:effectLst/>
            <a:latin typeface="+mn-lt"/>
            <a:ea typeface="+mn-ea"/>
            <a:cs typeface="+mn-cs"/>
          </a:endParaRPr>
        </a:p>
      </dgm:t>
    </dgm:pt>
    <dgm:pt modelId="{9A269EC2-8BC8-4FED-9FCF-D6DFC1A15F76}" type="parTrans" cxnId="{48CB3F2E-82AE-41A1-B009-2C40BA53BFB9}">
      <dgm:prSet/>
      <dgm:spPr/>
      <dgm:t>
        <a:bodyPr/>
        <a:lstStyle/>
        <a:p>
          <a:endParaRPr lang="en-US"/>
        </a:p>
      </dgm:t>
    </dgm:pt>
    <dgm:pt modelId="{F661EDB9-41F0-4BE2-9F99-554D39FDB1C9}" type="sibTrans" cxnId="{48CB3F2E-82AE-41A1-B009-2C40BA53BFB9}">
      <dgm:prSet/>
      <dgm:spPr/>
      <dgm:t>
        <a:bodyPr/>
        <a:lstStyle/>
        <a:p>
          <a:endParaRPr lang="en-US"/>
        </a:p>
      </dgm:t>
    </dgm:pt>
    <dgm:pt modelId="{3BDC320B-1A33-4274-BE02-00CACF29F336}">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dgm:spPr>
      <dgm:t>
        <a:bodyPr/>
        <a:lstStyle/>
        <a:p>
          <a:r>
            <a:rPr lang="en-GB">
              <a:solidFill>
                <a:schemeClr val="bg1"/>
              </a:solidFill>
              <a:effectLst/>
              <a:latin typeface="+mn-lt"/>
              <a:ea typeface="+mn-ea"/>
              <a:cs typeface="+mn-cs"/>
            </a:rPr>
            <a:t>Lobby for Government on key actions and funding needed to reduce borough emissions.</a:t>
          </a:r>
          <a:endParaRPr lang="en-GB" dirty="0">
            <a:solidFill>
              <a:schemeClr val="bg1"/>
            </a:solidFill>
            <a:effectLst/>
            <a:latin typeface="+mn-lt"/>
            <a:ea typeface="+mn-ea"/>
            <a:cs typeface="+mn-cs"/>
          </a:endParaRPr>
        </a:p>
      </dgm:t>
    </dgm:pt>
    <dgm:pt modelId="{364E740D-D836-4E18-80BE-CF18CE45813F}" type="parTrans" cxnId="{A386627A-F927-4836-A02E-71170E6B7F56}">
      <dgm:prSet/>
      <dgm:spPr/>
      <dgm:t>
        <a:bodyPr/>
        <a:lstStyle/>
        <a:p>
          <a:endParaRPr lang="en-US"/>
        </a:p>
      </dgm:t>
    </dgm:pt>
    <dgm:pt modelId="{97213737-AAAD-4E93-81A5-91A25E837FFC}" type="sibTrans" cxnId="{A386627A-F927-4836-A02E-71170E6B7F56}">
      <dgm:prSet/>
      <dgm:spPr/>
      <dgm:t>
        <a:bodyPr/>
        <a:lstStyle/>
        <a:p>
          <a:endParaRPr lang="en-US"/>
        </a:p>
      </dgm:t>
    </dgm:pt>
    <dgm:pt modelId="{92BAAFCF-9314-4FC3-883D-727338676661}" type="pres">
      <dgm:prSet presAssocID="{DB50AEB6-4653-425F-A990-9064381B4ED2}" presName="Name0" presStyleCnt="0">
        <dgm:presLayoutVars>
          <dgm:chMax val="7"/>
          <dgm:chPref val="7"/>
          <dgm:dir/>
        </dgm:presLayoutVars>
      </dgm:prSet>
      <dgm:spPr/>
    </dgm:pt>
    <dgm:pt modelId="{7A89CA09-5B8A-459E-899A-234210315285}" type="pres">
      <dgm:prSet presAssocID="{DB50AEB6-4653-425F-A990-9064381B4ED2}" presName="Name1" presStyleCnt="0"/>
      <dgm:spPr/>
    </dgm:pt>
    <dgm:pt modelId="{D42887DC-866B-4072-91E4-997A2BD3A68B}" type="pres">
      <dgm:prSet presAssocID="{DB50AEB6-4653-425F-A990-9064381B4ED2}" presName="cycle" presStyleCnt="0"/>
      <dgm:spPr/>
    </dgm:pt>
    <dgm:pt modelId="{75F0EF0F-5F93-4F8F-BD5B-DA8665425540}" type="pres">
      <dgm:prSet presAssocID="{DB50AEB6-4653-425F-A990-9064381B4ED2}" presName="srcNode" presStyleLbl="node1" presStyleIdx="0" presStyleCnt="4"/>
      <dgm:spPr/>
    </dgm:pt>
    <dgm:pt modelId="{AD633D53-8891-4AEF-84B4-5C267AC1E14D}" type="pres">
      <dgm:prSet presAssocID="{DB50AEB6-4653-425F-A990-9064381B4ED2}" presName="conn" presStyleLbl="parChTrans1D2" presStyleIdx="0" presStyleCnt="1"/>
      <dgm:spPr/>
    </dgm:pt>
    <dgm:pt modelId="{B5CF2121-E342-45F5-BE31-D4233A29E61E}" type="pres">
      <dgm:prSet presAssocID="{DB50AEB6-4653-425F-A990-9064381B4ED2}" presName="extraNode" presStyleLbl="node1" presStyleIdx="0" presStyleCnt="4"/>
      <dgm:spPr/>
    </dgm:pt>
    <dgm:pt modelId="{E57C44FD-7619-42C1-8ABD-C8A945AEC0E6}" type="pres">
      <dgm:prSet presAssocID="{DB50AEB6-4653-425F-A990-9064381B4ED2}" presName="dstNode" presStyleLbl="node1" presStyleIdx="0" presStyleCnt="4"/>
      <dgm:spPr/>
    </dgm:pt>
    <dgm:pt modelId="{14DF133B-CA52-4F85-B2EF-652C1FA81714}" type="pres">
      <dgm:prSet presAssocID="{ADDA9175-5913-4ED8-B153-B8CD5F3CCC7A}" presName="text_1" presStyleLbl="node1" presStyleIdx="0" presStyleCnt="4">
        <dgm:presLayoutVars>
          <dgm:bulletEnabled val="1"/>
        </dgm:presLayoutVars>
      </dgm:prSet>
      <dgm:spPr/>
    </dgm:pt>
    <dgm:pt modelId="{DB794B83-1B84-42BE-A080-14A7F7B50536}" type="pres">
      <dgm:prSet presAssocID="{ADDA9175-5913-4ED8-B153-B8CD5F3CCC7A}" presName="accent_1" presStyleCnt="0"/>
      <dgm:spPr/>
    </dgm:pt>
    <dgm:pt modelId="{87801351-681A-48A0-9C67-3381D802478C}" type="pres">
      <dgm:prSet presAssocID="{ADDA9175-5913-4ED8-B153-B8CD5F3CCC7A}" presName="accentRepeatNode" presStyleLbl="solidFgAcc1" presStyleIdx="0" presStyleCnt="4"/>
      <dgm:spPr>
        <a:ln>
          <a:solidFill>
            <a:srgbClr val="006D66"/>
          </a:solidFill>
        </a:ln>
      </dgm:spPr>
    </dgm:pt>
    <dgm:pt modelId="{8E463C69-C851-4D8D-95A4-C0B4621C41A8}" type="pres">
      <dgm:prSet presAssocID="{08444B22-15A8-41BC-8166-DC8B30EE206B}" presName="text_2" presStyleLbl="node1" presStyleIdx="1" presStyleCnt="4">
        <dgm:presLayoutVars>
          <dgm:bulletEnabled val="1"/>
        </dgm:presLayoutVars>
      </dgm:prSet>
      <dgm:spPr/>
    </dgm:pt>
    <dgm:pt modelId="{42748DAB-0BCE-4509-9B2A-A7499FE91E90}" type="pres">
      <dgm:prSet presAssocID="{08444B22-15A8-41BC-8166-DC8B30EE206B}" presName="accent_2" presStyleCnt="0"/>
      <dgm:spPr/>
    </dgm:pt>
    <dgm:pt modelId="{0EECC49F-BECB-4E9B-91E6-72E54B936587}" type="pres">
      <dgm:prSet presAssocID="{08444B22-15A8-41BC-8166-DC8B30EE206B}" presName="accentRepeatNode" presStyleLbl="solidFgAcc1" presStyleIdx="1" presStyleCnt="4"/>
      <dgm:spPr>
        <a:ln>
          <a:solidFill>
            <a:srgbClr val="006D66"/>
          </a:solidFill>
        </a:ln>
      </dgm:spPr>
    </dgm:pt>
    <dgm:pt modelId="{8A47B056-E6AC-46D9-A91E-47A173348F28}" type="pres">
      <dgm:prSet presAssocID="{01D7B456-18BA-4588-8335-D6B6ECC6C2EF}" presName="text_3" presStyleLbl="node1" presStyleIdx="2" presStyleCnt="4">
        <dgm:presLayoutVars>
          <dgm:bulletEnabled val="1"/>
        </dgm:presLayoutVars>
      </dgm:prSet>
      <dgm:spPr/>
    </dgm:pt>
    <dgm:pt modelId="{A320FFB5-14C3-4307-86ED-DE178A48F4FF}" type="pres">
      <dgm:prSet presAssocID="{01D7B456-18BA-4588-8335-D6B6ECC6C2EF}" presName="accent_3" presStyleCnt="0"/>
      <dgm:spPr/>
    </dgm:pt>
    <dgm:pt modelId="{5AB2EB68-F2BE-4BB9-A06C-3B319364E1CE}" type="pres">
      <dgm:prSet presAssocID="{01D7B456-18BA-4588-8335-D6B6ECC6C2EF}" presName="accentRepeatNode" presStyleLbl="solidFgAcc1" presStyleIdx="2" presStyleCnt="4"/>
      <dgm:spPr>
        <a:ln>
          <a:solidFill>
            <a:srgbClr val="006D66"/>
          </a:solidFill>
        </a:ln>
      </dgm:spPr>
    </dgm:pt>
    <dgm:pt modelId="{46A25300-8F66-4437-99C6-41D7CFB25943}" type="pres">
      <dgm:prSet presAssocID="{3BDC320B-1A33-4274-BE02-00CACF29F336}" presName="text_4" presStyleLbl="node1" presStyleIdx="3" presStyleCnt="4">
        <dgm:presLayoutVars>
          <dgm:bulletEnabled val="1"/>
        </dgm:presLayoutVars>
      </dgm:prSet>
      <dgm:spPr/>
    </dgm:pt>
    <dgm:pt modelId="{1F290DC8-7BB9-489F-8875-0C6BD3D52DF3}" type="pres">
      <dgm:prSet presAssocID="{3BDC320B-1A33-4274-BE02-00CACF29F336}" presName="accent_4" presStyleCnt="0"/>
      <dgm:spPr/>
    </dgm:pt>
    <dgm:pt modelId="{6B326B5A-E35A-49E8-A43A-7195D1D0D0E4}" type="pres">
      <dgm:prSet presAssocID="{3BDC320B-1A33-4274-BE02-00CACF29F336}" presName="accentRepeatNode" presStyleLbl="solidFgAcc1" presStyleIdx="3" presStyleCnt="4"/>
      <dgm:spPr>
        <a:ln>
          <a:solidFill>
            <a:srgbClr val="006D66"/>
          </a:solidFill>
        </a:ln>
      </dgm:spPr>
    </dgm:pt>
  </dgm:ptLst>
  <dgm:cxnLst>
    <dgm:cxn modelId="{5FE0DC0E-550F-4711-BB20-3B0D3C0FFFA4}" type="presOf" srcId="{01D7B456-18BA-4588-8335-D6B6ECC6C2EF}" destId="{8A47B056-E6AC-46D9-A91E-47A173348F28}" srcOrd="0" destOrd="0" presId="urn:microsoft.com/office/officeart/2008/layout/VerticalCurvedList"/>
    <dgm:cxn modelId="{48CB3F2E-82AE-41A1-B009-2C40BA53BFB9}" srcId="{DB50AEB6-4653-425F-A990-9064381B4ED2}" destId="{01D7B456-18BA-4588-8335-D6B6ECC6C2EF}" srcOrd="2" destOrd="0" parTransId="{9A269EC2-8BC8-4FED-9FCF-D6DFC1A15F76}" sibTransId="{F661EDB9-41F0-4BE2-9F99-554D39FDB1C9}"/>
    <dgm:cxn modelId="{41D75E34-918C-4445-9C59-67BFF1DF6BA7}" srcId="{DB50AEB6-4653-425F-A990-9064381B4ED2}" destId="{08444B22-15A8-41BC-8166-DC8B30EE206B}" srcOrd="1" destOrd="0" parTransId="{15095335-ED5C-485D-97BA-81B099439342}" sibTransId="{9339B438-2B10-4016-A849-2E0F46D1C8A4}"/>
    <dgm:cxn modelId="{FA2EFA68-DFCE-4ABA-888B-0B418733D575}" type="presOf" srcId="{3BDC320B-1A33-4274-BE02-00CACF29F336}" destId="{46A25300-8F66-4437-99C6-41D7CFB25943}" srcOrd="0" destOrd="0" presId="urn:microsoft.com/office/officeart/2008/layout/VerticalCurvedList"/>
    <dgm:cxn modelId="{8C0EF34B-5892-4DC3-8B8D-F5375F58B4DA}" type="presOf" srcId="{DB50AEB6-4653-425F-A990-9064381B4ED2}" destId="{92BAAFCF-9314-4FC3-883D-727338676661}" srcOrd="0" destOrd="0" presId="urn:microsoft.com/office/officeart/2008/layout/VerticalCurvedList"/>
    <dgm:cxn modelId="{A386627A-F927-4836-A02E-71170E6B7F56}" srcId="{DB50AEB6-4653-425F-A990-9064381B4ED2}" destId="{3BDC320B-1A33-4274-BE02-00CACF29F336}" srcOrd="3" destOrd="0" parTransId="{364E740D-D836-4E18-80BE-CF18CE45813F}" sibTransId="{97213737-AAAD-4E93-81A5-91A25E837FFC}"/>
    <dgm:cxn modelId="{E09D398C-256C-43A0-A7BD-3C6E2735552C}" type="presOf" srcId="{F0E1B578-DCDD-4765-8C38-0086040241D0}" destId="{AD633D53-8891-4AEF-84B4-5C267AC1E14D}" srcOrd="0" destOrd="0" presId="urn:microsoft.com/office/officeart/2008/layout/VerticalCurvedList"/>
    <dgm:cxn modelId="{8E0265CE-D76F-4DCD-8077-C57B4FA22719}" srcId="{DB50AEB6-4653-425F-A990-9064381B4ED2}" destId="{ADDA9175-5913-4ED8-B153-B8CD5F3CCC7A}" srcOrd="0" destOrd="0" parTransId="{BE2729FC-8AE4-44A8-AA16-7B8951D1350C}" sibTransId="{F0E1B578-DCDD-4765-8C38-0086040241D0}"/>
    <dgm:cxn modelId="{EA3013D0-3F97-4407-A15F-2807C71D5B4B}" type="presOf" srcId="{ADDA9175-5913-4ED8-B153-B8CD5F3CCC7A}" destId="{14DF133B-CA52-4F85-B2EF-652C1FA81714}" srcOrd="0" destOrd="0" presId="urn:microsoft.com/office/officeart/2008/layout/VerticalCurvedList"/>
    <dgm:cxn modelId="{A3B3F3EC-C991-4C1F-B94A-E3C5107BB330}" type="presOf" srcId="{08444B22-15A8-41BC-8166-DC8B30EE206B}" destId="{8E463C69-C851-4D8D-95A4-C0B4621C41A8}" srcOrd="0" destOrd="0" presId="urn:microsoft.com/office/officeart/2008/layout/VerticalCurvedList"/>
    <dgm:cxn modelId="{36CFE04D-ED11-4EFE-A556-9F8EFD72B898}" type="presParOf" srcId="{92BAAFCF-9314-4FC3-883D-727338676661}" destId="{7A89CA09-5B8A-459E-899A-234210315285}" srcOrd="0" destOrd="0" presId="urn:microsoft.com/office/officeart/2008/layout/VerticalCurvedList"/>
    <dgm:cxn modelId="{0DD73EC6-614B-4E29-8B31-9D42FC5E68BB}" type="presParOf" srcId="{7A89CA09-5B8A-459E-899A-234210315285}" destId="{D42887DC-866B-4072-91E4-997A2BD3A68B}" srcOrd="0" destOrd="0" presId="urn:microsoft.com/office/officeart/2008/layout/VerticalCurvedList"/>
    <dgm:cxn modelId="{59C09ED9-CFEF-411D-8E1E-F408D2CC9190}" type="presParOf" srcId="{D42887DC-866B-4072-91E4-997A2BD3A68B}" destId="{75F0EF0F-5F93-4F8F-BD5B-DA8665425540}" srcOrd="0" destOrd="0" presId="urn:microsoft.com/office/officeart/2008/layout/VerticalCurvedList"/>
    <dgm:cxn modelId="{4A960169-F1F1-47F3-BB24-803F0ADDF12C}" type="presParOf" srcId="{D42887DC-866B-4072-91E4-997A2BD3A68B}" destId="{AD633D53-8891-4AEF-84B4-5C267AC1E14D}" srcOrd="1" destOrd="0" presId="urn:microsoft.com/office/officeart/2008/layout/VerticalCurvedList"/>
    <dgm:cxn modelId="{1151E415-27A2-42F1-BFC8-1AEB69D869FA}" type="presParOf" srcId="{D42887DC-866B-4072-91E4-997A2BD3A68B}" destId="{B5CF2121-E342-45F5-BE31-D4233A29E61E}" srcOrd="2" destOrd="0" presId="urn:microsoft.com/office/officeart/2008/layout/VerticalCurvedList"/>
    <dgm:cxn modelId="{E0054D13-2799-4075-B34B-B753913917CB}" type="presParOf" srcId="{D42887DC-866B-4072-91E4-997A2BD3A68B}" destId="{E57C44FD-7619-42C1-8ABD-C8A945AEC0E6}" srcOrd="3" destOrd="0" presId="urn:microsoft.com/office/officeart/2008/layout/VerticalCurvedList"/>
    <dgm:cxn modelId="{E465F374-5B05-4E3F-B35B-777FC6327F9E}" type="presParOf" srcId="{7A89CA09-5B8A-459E-899A-234210315285}" destId="{14DF133B-CA52-4F85-B2EF-652C1FA81714}" srcOrd="1" destOrd="0" presId="urn:microsoft.com/office/officeart/2008/layout/VerticalCurvedList"/>
    <dgm:cxn modelId="{C7A15987-46FE-43E6-892F-7170FF143B4E}" type="presParOf" srcId="{7A89CA09-5B8A-459E-899A-234210315285}" destId="{DB794B83-1B84-42BE-A080-14A7F7B50536}" srcOrd="2" destOrd="0" presId="urn:microsoft.com/office/officeart/2008/layout/VerticalCurvedList"/>
    <dgm:cxn modelId="{52F8EBF9-296A-4EFE-A1E8-D5CA8F583943}" type="presParOf" srcId="{DB794B83-1B84-42BE-A080-14A7F7B50536}" destId="{87801351-681A-48A0-9C67-3381D802478C}" srcOrd="0" destOrd="0" presId="urn:microsoft.com/office/officeart/2008/layout/VerticalCurvedList"/>
    <dgm:cxn modelId="{E0097BCC-D318-41B9-929A-2AD2352ED156}" type="presParOf" srcId="{7A89CA09-5B8A-459E-899A-234210315285}" destId="{8E463C69-C851-4D8D-95A4-C0B4621C41A8}" srcOrd="3" destOrd="0" presId="urn:microsoft.com/office/officeart/2008/layout/VerticalCurvedList"/>
    <dgm:cxn modelId="{53C13A82-18D3-4F60-BAE0-0864CEA854FE}" type="presParOf" srcId="{7A89CA09-5B8A-459E-899A-234210315285}" destId="{42748DAB-0BCE-4509-9B2A-A7499FE91E90}" srcOrd="4" destOrd="0" presId="urn:microsoft.com/office/officeart/2008/layout/VerticalCurvedList"/>
    <dgm:cxn modelId="{52216B67-7706-454C-B74F-542F25840DB3}" type="presParOf" srcId="{42748DAB-0BCE-4509-9B2A-A7499FE91E90}" destId="{0EECC49F-BECB-4E9B-91E6-72E54B936587}" srcOrd="0" destOrd="0" presId="urn:microsoft.com/office/officeart/2008/layout/VerticalCurvedList"/>
    <dgm:cxn modelId="{02A91EB4-B302-44F4-B062-12EDA25460CC}" type="presParOf" srcId="{7A89CA09-5B8A-459E-899A-234210315285}" destId="{8A47B056-E6AC-46D9-A91E-47A173348F28}" srcOrd="5" destOrd="0" presId="urn:microsoft.com/office/officeart/2008/layout/VerticalCurvedList"/>
    <dgm:cxn modelId="{6FC12197-1BB1-4506-9CFB-7464D2442D90}" type="presParOf" srcId="{7A89CA09-5B8A-459E-899A-234210315285}" destId="{A320FFB5-14C3-4307-86ED-DE178A48F4FF}" srcOrd="6" destOrd="0" presId="urn:microsoft.com/office/officeart/2008/layout/VerticalCurvedList"/>
    <dgm:cxn modelId="{922C7D79-09E7-497D-B878-9D85ED90A6F7}" type="presParOf" srcId="{A320FFB5-14C3-4307-86ED-DE178A48F4FF}" destId="{5AB2EB68-F2BE-4BB9-A06C-3B319364E1CE}" srcOrd="0" destOrd="0" presId="urn:microsoft.com/office/officeart/2008/layout/VerticalCurvedList"/>
    <dgm:cxn modelId="{4CDA792B-2868-4ED1-B415-F3773457FF6F}" type="presParOf" srcId="{7A89CA09-5B8A-459E-899A-234210315285}" destId="{46A25300-8F66-4437-99C6-41D7CFB25943}" srcOrd="7" destOrd="0" presId="urn:microsoft.com/office/officeart/2008/layout/VerticalCurvedList"/>
    <dgm:cxn modelId="{6A015C50-FC3B-4233-99F2-C491CA643A77}" type="presParOf" srcId="{7A89CA09-5B8A-459E-899A-234210315285}" destId="{1F290DC8-7BB9-489F-8875-0C6BD3D52DF3}" srcOrd="8" destOrd="0" presId="urn:microsoft.com/office/officeart/2008/layout/VerticalCurvedList"/>
    <dgm:cxn modelId="{1BFB9219-F508-447D-B7B3-1C43CC5686B1}" type="presParOf" srcId="{1F290DC8-7BB9-489F-8875-0C6BD3D52DF3}" destId="{6B326B5A-E35A-49E8-A43A-7195D1D0D0E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88D16698-7C1B-47B1-B13F-84A5D8AE97CB}" type="doc">
      <dgm:prSet loTypeId="urn:microsoft.com/office/officeart/2005/8/layout/pList1" loCatId="list" qsTypeId="urn:microsoft.com/office/officeart/2005/8/quickstyle/simple1" qsCatId="simple" csTypeId="urn:microsoft.com/office/officeart/2005/8/colors/accent2_3" csCatId="accent2" phldr="1"/>
      <dgm:spPr/>
      <dgm:t>
        <a:bodyPr/>
        <a:lstStyle/>
        <a:p>
          <a:endParaRPr lang="en-US"/>
        </a:p>
      </dgm:t>
    </dgm:pt>
    <dgm:pt modelId="{E4322E9C-830A-4F27-908A-E6F13B871274}">
      <dgm:prSet/>
      <dgm:spPr/>
      <dgm:t>
        <a:bodyPr/>
        <a:lstStyle/>
        <a:p>
          <a:pPr>
            <a:buFont typeface="Myriad Pro" panose="020B0503030403020204" pitchFamily="34" charset="0"/>
            <a:buChar char="-"/>
          </a:pPr>
          <a:r>
            <a:rPr lang="en-GB" dirty="0"/>
            <a:t>Developed an Our Streets Strategy.</a:t>
          </a:r>
        </a:p>
      </dgm:t>
    </dgm:pt>
    <dgm:pt modelId="{19FF94AB-2CE5-4F7F-8F14-E78E649AC9F1}" type="sibTrans" cxnId="{BB2E2E9D-407A-404D-B04A-827CB41D3552}">
      <dgm:prSet/>
      <dgm:spPr/>
      <dgm:t>
        <a:bodyPr/>
        <a:lstStyle/>
        <a:p>
          <a:endParaRPr lang="en-US"/>
        </a:p>
      </dgm:t>
    </dgm:pt>
    <dgm:pt modelId="{A45C03A3-7A35-44B6-B51A-C7A3865E5501}" type="parTrans" cxnId="{BB2E2E9D-407A-404D-B04A-827CB41D3552}">
      <dgm:prSet/>
      <dgm:spPr/>
      <dgm:t>
        <a:bodyPr/>
        <a:lstStyle/>
        <a:p>
          <a:endParaRPr lang="en-US"/>
        </a:p>
      </dgm:t>
    </dgm:pt>
    <dgm:pt modelId="{0B3C8FF3-1C21-48F6-A41B-EA0ECE09670C}">
      <dgm:prSet/>
      <dgm:spPr/>
      <dgm:t>
        <a:bodyPr/>
        <a:lstStyle/>
        <a:p>
          <a:pPr>
            <a:buFont typeface="Myriad Pro" panose="020B0503030403020204" pitchFamily="34" charset="0"/>
            <a:buChar char="-"/>
          </a:pPr>
          <a:r>
            <a:rPr lang="en-GB" dirty="0"/>
            <a:t>Increased Awareness through innovative engagement.</a:t>
          </a:r>
        </a:p>
      </dgm:t>
    </dgm:pt>
    <dgm:pt modelId="{C4516061-6B47-4F07-9819-1EF3E78181FB}" type="sibTrans" cxnId="{66EA7503-5B76-413C-A348-FFC008FDC65A}">
      <dgm:prSet/>
      <dgm:spPr/>
      <dgm:t>
        <a:bodyPr/>
        <a:lstStyle/>
        <a:p>
          <a:endParaRPr lang="en-US"/>
        </a:p>
      </dgm:t>
    </dgm:pt>
    <dgm:pt modelId="{AF89F29D-AF4B-4EC0-827F-DF53985C125E}" type="parTrans" cxnId="{66EA7503-5B76-413C-A348-FFC008FDC65A}">
      <dgm:prSet/>
      <dgm:spPr/>
      <dgm:t>
        <a:bodyPr/>
        <a:lstStyle/>
        <a:p>
          <a:endParaRPr lang="en-US"/>
        </a:p>
      </dgm:t>
    </dgm:pt>
    <dgm:pt modelId="{2FA9EFB8-CB32-4F4E-BA36-D0854ECFAC95}">
      <dgm:prSet/>
      <dgm:spPr/>
      <dgm:t>
        <a:bodyPr/>
        <a:lstStyle/>
        <a:p>
          <a:pPr>
            <a:buFont typeface="Myriad Pro" panose="020B0503030403020204" pitchFamily="34" charset="0"/>
            <a:buChar char="-"/>
          </a:pPr>
          <a:r>
            <a:rPr lang="en-GB" dirty="0"/>
            <a:t>Established a Community Crowdfunding platform to fund local community projects. </a:t>
          </a:r>
        </a:p>
      </dgm:t>
    </dgm:pt>
    <dgm:pt modelId="{A39B9B28-A956-4C6F-A82A-8AF25F8EC33A}" type="parTrans" cxnId="{61266C13-4A5B-49C1-A7CF-84158E4D5202}">
      <dgm:prSet/>
      <dgm:spPr/>
      <dgm:t>
        <a:bodyPr/>
        <a:lstStyle/>
        <a:p>
          <a:endParaRPr lang="en-US"/>
        </a:p>
      </dgm:t>
    </dgm:pt>
    <dgm:pt modelId="{DD8F7C72-BF85-45F2-9BE5-87591DBD0C9B}" type="sibTrans" cxnId="{61266C13-4A5B-49C1-A7CF-84158E4D5202}">
      <dgm:prSet/>
      <dgm:spPr/>
      <dgm:t>
        <a:bodyPr/>
        <a:lstStyle/>
        <a:p>
          <a:endParaRPr lang="en-US"/>
        </a:p>
      </dgm:t>
    </dgm:pt>
    <dgm:pt modelId="{C0E30445-5A83-4F72-91F6-3FCB9F396AA8}" type="pres">
      <dgm:prSet presAssocID="{88D16698-7C1B-47B1-B13F-84A5D8AE97CB}" presName="Name0" presStyleCnt="0">
        <dgm:presLayoutVars>
          <dgm:dir/>
          <dgm:resizeHandles val="exact"/>
        </dgm:presLayoutVars>
      </dgm:prSet>
      <dgm:spPr/>
    </dgm:pt>
    <dgm:pt modelId="{A96ED8BE-9DDB-493C-8DCC-05A53A26B66A}" type="pres">
      <dgm:prSet presAssocID="{E4322E9C-830A-4F27-908A-E6F13B871274}" presName="compNode" presStyleCnt="0"/>
      <dgm:spPr/>
    </dgm:pt>
    <dgm:pt modelId="{A163DA8E-B0C3-48E9-B166-F96B33DB5D51}" type="pres">
      <dgm:prSet presAssocID="{E4322E9C-830A-4F27-908A-E6F13B871274}"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E8C9C70B-6B3F-4E6B-8E43-6AD45BF5E2EE}" type="pres">
      <dgm:prSet presAssocID="{E4322E9C-830A-4F27-908A-E6F13B871274}" presName="textRect" presStyleLbl="revTx" presStyleIdx="0" presStyleCnt="3">
        <dgm:presLayoutVars>
          <dgm:bulletEnabled val="1"/>
        </dgm:presLayoutVars>
      </dgm:prSet>
      <dgm:spPr/>
    </dgm:pt>
    <dgm:pt modelId="{22A739F6-C9F2-485E-B926-388513D35497}" type="pres">
      <dgm:prSet presAssocID="{19FF94AB-2CE5-4F7F-8F14-E78E649AC9F1}" presName="sibTrans" presStyleLbl="sibTrans2D1" presStyleIdx="0" presStyleCnt="0"/>
      <dgm:spPr/>
    </dgm:pt>
    <dgm:pt modelId="{58379B29-9B14-4492-969C-9070EAEFC49F}" type="pres">
      <dgm:prSet presAssocID="{0B3C8FF3-1C21-48F6-A41B-EA0ECE09670C}" presName="compNode" presStyleCnt="0"/>
      <dgm:spPr/>
    </dgm:pt>
    <dgm:pt modelId="{F4A6D6E7-38B6-42F7-8D9B-1BDFD3719833}" type="pres">
      <dgm:prSet presAssocID="{0B3C8FF3-1C21-48F6-A41B-EA0ECE09670C}"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424F872A-B795-47D8-8461-A7BA56F3DB29}" type="pres">
      <dgm:prSet presAssocID="{0B3C8FF3-1C21-48F6-A41B-EA0ECE09670C}" presName="textRect" presStyleLbl="revTx" presStyleIdx="1" presStyleCnt="3">
        <dgm:presLayoutVars>
          <dgm:bulletEnabled val="1"/>
        </dgm:presLayoutVars>
      </dgm:prSet>
      <dgm:spPr/>
    </dgm:pt>
    <dgm:pt modelId="{733D0721-C94A-40E5-B938-15175130AD8B}" type="pres">
      <dgm:prSet presAssocID="{C4516061-6B47-4F07-9819-1EF3E78181FB}" presName="sibTrans" presStyleLbl="sibTrans2D1" presStyleIdx="0" presStyleCnt="0"/>
      <dgm:spPr/>
    </dgm:pt>
    <dgm:pt modelId="{4DD41757-8BBA-4840-A428-BF786A908D03}" type="pres">
      <dgm:prSet presAssocID="{2FA9EFB8-CB32-4F4E-BA36-D0854ECFAC95}" presName="compNode" presStyleCnt="0"/>
      <dgm:spPr/>
    </dgm:pt>
    <dgm:pt modelId="{974B4CD5-8DEA-4768-BA07-1C37D4B5E45C}" type="pres">
      <dgm:prSet presAssocID="{2FA9EFB8-CB32-4F4E-BA36-D0854ECFAC95}" presName="pictRect" presStyleLbl="node1" presStyleIdx="2" presStyleCnt="3" custScaleX="84343" custScaleY="84605"/>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3DA8BB03-FC4E-4E4D-9090-E413761212CC}" type="pres">
      <dgm:prSet presAssocID="{2FA9EFB8-CB32-4F4E-BA36-D0854ECFAC95}" presName="textRect" presStyleLbl="revTx" presStyleIdx="2" presStyleCnt="3">
        <dgm:presLayoutVars>
          <dgm:bulletEnabled val="1"/>
        </dgm:presLayoutVars>
      </dgm:prSet>
      <dgm:spPr/>
    </dgm:pt>
  </dgm:ptLst>
  <dgm:cxnLst>
    <dgm:cxn modelId="{66EA7503-5B76-413C-A348-FFC008FDC65A}" srcId="{88D16698-7C1B-47B1-B13F-84A5D8AE97CB}" destId="{0B3C8FF3-1C21-48F6-A41B-EA0ECE09670C}" srcOrd="1" destOrd="0" parTransId="{AF89F29D-AF4B-4EC0-827F-DF53985C125E}" sibTransId="{C4516061-6B47-4F07-9819-1EF3E78181FB}"/>
    <dgm:cxn modelId="{61266C13-4A5B-49C1-A7CF-84158E4D5202}" srcId="{88D16698-7C1B-47B1-B13F-84A5D8AE97CB}" destId="{2FA9EFB8-CB32-4F4E-BA36-D0854ECFAC95}" srcOrd="2" destOrd="0" parTransId="{A39B9B28-A956-4C6F-A82A-8AF25F8EC33A}" sibTransId="{DD8F7C72-BF85-45F2-9BE5-87591DBD0C9B}"/>
    <dgm:cxn modelId="{5DEFA43E-2A9F-4CDC-9672-B97823D1308F}" type="presOf" srcId="{88D16698-7C1B-47B1-B13F-84A5D8AE97CB}" destId="{C0E30445-5A83-4F72-91F6-3FCB9F396AA8}" srcOrd="0" destOrd="0" presId="urn:microsoft.com/office/officeart/2005/8/layout/pList1"/>
    <dgm:cxn modelId="{80148242-187E-494D-9BBC-F5D01E09590E}" type="presOf" srcId="{2FA9EFB8-CB32-4F4E-BA36-D0854ECFAC95}" destId="{3DA8BB03-FC4E-4E4D-9090-E413761212CC}" srcOrd="0" destOrd="0" presId="urn:microsoft.com/office/officeart/2005/8/layout/pList1"/>
    <dgm:cxn modelId="{4EB66165-7C63-4447-B692-A1F57432A503}" type="presOf" srcId="{E4322E9C-830A-4F27-908A-E6F13B871274}" destId="{E8C9C70B-6B3F-4E6B-8E43-6AD45BF5E2EE}" srcOrd="0" destOrd="0" presId="urn:microsoft.com/office/officeart/2005/8/layout/pList1"/>
    <dgm:cxn modelId="{EA542891-CD2B-4CD2-A8E5-A3F52ED27906}" type="presOf" srcId="{19FF94AB-2CE5-4F7F-8F14-E78E649AC9F1}" destId="{22A739F6-C9F2-485E-B926-388513D35497}" srcOrd="0" destOrd="0" presId="urn:microsoft.com/office/officeart/2005/8/layout/pList1"/>
    <dgm:cxn modelId="{BB2E2E9D-407A-404D-B04A-827CB41D3552}" srcId="{88D16698-7C1B-47B1-B13F-84A5D8AE97CB}" destId="{E4322E9C-830A-4F27-908A-E6F13B871274}" srcOrd="0" destOrd="0" parTransId="{A45C03A3-7A35-44B6-B51A-C7A3865E5501}" sibTransId="{19FF94AB-2CE5-4F7F-8F14-E78E649AC9F1}"/>
    <dgm:cxn modelId="{7A5B91FA-73C6-4628-A5ED-D4EC46B6EC90}" type="presOf" srcId="{0B3C8FF3-1C21-48F6-A41B-EA0ECE09670C}" destId="{424F872A-B795-47D8-8461-A7BA56F3DB29}" srcOrd="0" destOrd="0" presId="urn:microsoft.com/office/officeart/2005/8/layout/pList1"/>
    <dgm:cxn modelId="{C1624EFB-C6DC-4DD8-B3C6-506BCDD360DD}" type="presOf" srcId="{C4516061-6B47-4F07-9819-1EF3E78181FB}" destId="{733D0721-C94A-40E5-B938-15175130AD8B}" srcOrd="0" destOrd="0" presId="urn:microsoft.com/office/officeart/2005/8/layout/pList1"/>
    <dgm:cxn modelId="{84041EEC-C358-43B6-A02E-D72C0E65A024}" type="presParOf" srcId="{C0E30445-5A83-4F72-91F6-3FCB9F396AA8}" destId="{A96ED8BE-9DDB-493C-8DCC-05A53A26B66A}" srcOrd="0" destOrd="0" presId="urn:microsoft.com/office/officeart/2005/8/layout/pList1"/>
    <dgm:cxn modelId="{199C4FF8-3C1B-474F-81EA-A301FF85B371}" type="presParOf" srcId="{A96ED8BE-9DDB-493C-8DCC-05A53A26B66A}" destId="{A163DA8E-B0C3-48E9-B166-F96B33DB5D51}" srcOrd="0" destOrd="0" presId="urn:microsoft.com/office/officeart/2005/8/layout/pList1"/>
    <dgm:cxn modelId="{EC4805B7-9E13-42C1-B3AF-5C92DC280229}" type="presParOf" srcId="{A96ED8BE-9DDB-493C-8DCC-05A53A26B66A}" destId="{E8C9C70B-6B3F-4E6B-8E43-6AD45BF5E2EE}" srcOrd="1" destOrd="0" presId="urn:microsoft.com/office/officeart/2005/8/layout/pList1"/>
    <dgm:cxn modelId="{AD1BB77C-9C2C-4493-B24A-86BF13F950B7}" type="presParOf" srcId="{C0E30445-5A83-4F72-91F6-3FCB9F396AA8}" destId="{22A739F6-C9F2-485E-B926-388513D35497}" srcOrd="1" destOrd="0" presId="urn:microsoft.com/office/officeart/2005/8/layout/pList1"/>
    <dgm:cxn modelId="{13E73EEB-3F5C-4CE5-A46C-E9A00D182B49}" type="presParOf" srcId="{C0E30445-5A83-4F72-91F6-3FCB9F396AA8}" destId="{58379B29-9B14-4492-969C-9070EAEFC49F}" srcOrd="2" destOrd="0" presId="urn:microsoft.com/office/officeart/2005/8/layout/pList1"/>
    <dgm:cxn modelId="{0999203E-A737-4D2A-A9A8-B1C53EDC02A9}" type="presParOf" srcId="{58379B29-9B14-4492-969C-9070EAEFC49F}" destId="{F4A6D6E7-38B6-42F7-8D9B-1BDFD3719833}" srcOrd="0" destOrd="0" presId="urn:microsoft.com/office/officeart/2005/8/layout/pList1"/>
    <dgm:cxn modelId="{DA03EE43-8A00-4241-BE75-4D8A11446C7A}" type="presParOf" srcId="{58379B29-9B14-4492-969C-9070EAEFC49F}" destId="{424F872A-B795-47D8-8461-A7BA56F3DB29}" srcOrd="1" destOrd="0" presId="urn:microsoft.com/office/officeart/2005/8/layout/pList1"/>
    <dgm:cxn modelId="{20BB48DC-F6CF-4867-9F88-676E7BF7D064}" type="presParOf" srcId="{C0E30445-5A83-4F72-91F6-3FCB9F396AA8}" destId="{733D0721-C94A-40E5-B938-15175130AD8B}" srcOrd="3" destOrd="0" presId="urn:microsoft.com/office/officeart/2005/8/layout/pList1"/>
    <dgm:cxn modelId="{74470549-B06F-437E-8CC3-ACA0B422921B}" type="presParOf" srcId="{C0E30445-5A83-4F72-91F6-3FCB9F396AA8}" destId="{4DD41757-8BBA-4840-A428-BF786A908D03}" srcOrd="4" destOrd="0" presId="urn:microsoft.com/office/officeart/2005/8/layout/pList1"/>
    <dgm:cxn modelId="{FC0A272A-50B6-4669-9337-D80A8A512A35}" type="presParOf" srcId="{4DD41757-8BBA-4840-A428-BF786A908D03}" destId="{974B4CD5-8DEA-4768-BA07-1C37D4B5E45C}" srcOrd="0" destOrd="0" presId="urn:microsoft.com/office/officeart/2005/8/layout/pList1"/>
    <dgm:cxn modelId="{C774D927-A4E9-491C-ACFA-4D8479BE14D9}" type="presParOf" srcId="{4DD41757-8BBA-4840-A428-BF786A908D03}" destId="{3DA8BB03-FC4E-4E4D-9090-E413761212CC}" srcOrd="1" destOrd="0" presId="urn:microsoft.com/office/officeart/2005/8/layout/p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742B0B-05DE-486B-9242-133470434E85}"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7328448F-33F3-4ADC-88D6-F2D6BE06E500}">
      <dgm:prSet phldrT="[Tex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8100000" scaled="1"/>
          <a:tileRect/>
        </a:gradFill>
      </dgm:spPr>
      <dgm:t>
        <a:bodyPr/>
        <a:lstStyle/>
        <a:p>
          <a:r>
            <a:rPr lang="en-US" dirty="0"/>
            <a:t>Purchase 100% renewable energy</a:t>
          </a:r>
        </a:p>
      </dgm:t>
    </dgm:pt>
    <dgm:pt modelId="{F9AE7CB6-5943-484C-B67F-9052E5D91691}" type="parTrans" cxnId="{F42783D8-FE16-4537-9822-4B9C1061AA71}">
      <dgm:prSet/>
      <dgm:spPr/>
      <dgm:t>
        <a:bodyPr/>
        <a:lstStyle/>
        <a:p>
          <a:endParaRPr lang="en-US"/>
        </a:p>
      </dgm:t>
    </dgm:pt>
    <dgm:pt modelId="{67AE6BFB-BF47-4B43-AD01-604FA3321524}" type="sibTrans" cxnId="{F42783D8-FE16-4537-9822-4B9C1061AA71}">
      <dgm:prSet/>
      <dgm:spPr/>
      <dgm:t>
        <a:bodyPr/>
        <a:lstStyle/>
        <a:p>
          <a:endParaRPr lang="en-US"/>
        </a:p>
      </dgm:t>
    </dgm:pt>
    <dgm:pt modelId="{A9651CDC-5F00-4D10-AC70-FF7CC99315E9}">
      <dgm:prSet phldrT="[Tex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8100000" scaled="1"/>
          <a:tileRect/>
        </a:gradFill>
      </dgm:spPr>
      <dgm:t>
        <a:bodyPr/>
        <a:lstStyle/>
        <a:p>
          <a:r>
            <a:rPr lang="en-US" dirty="0"/>
            <a:t>Purchase Solar Panels</a:t>
          </a:r>
        </a:p>
      </dgm:t>
    </dgm:pt>
    <dgm:pt modelId="{7C1D653D-7706-4DB8-9E2A-8A883B9B608D}" type="parTrans" cxnId="{4EEE0E85-2C8B-45D2-B130-A177C0A2F50D}">
      <dgm:prSet/>
      <dgm:spPr/>
      <dgm:t>
        <a:bodyPr/>
        <a:lstStyle/>
        <a:p>
          <a:endParaRPr lang="en-US"/>
        </a:p>
      </dgm:t>
    </dgm:pt>
    <dgm:pt modelId="{F01A450A-FD22-4031-81BE-B3E8D5CAA892}" type="sibTrans" cxnId="{4EEE0E85-2C8B-45D2-B130-A177C0A2F50D}">
      <dgm:prSet/>
      <dgm:spPr/>
      <dgm:t>
        <a:bodyPr/>
        <a:lstStyle/>
        <a:p>
          <a:endParaRPr lang="en-US"/>
        </a:p>
      </dgm:t>
    </dgm:pt>
    <dgm:pt modelId="{6C207807-EAD1-456E-BCFD-AD488CD4C4C0}">
      <dgm:prSet phldrT="[Tex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8100000" scaled="1"/>
          <a:tileRect/>
        </a:gradFill>
      </dgm:spPr>
      <dgm:t>
        <a:bodyPr/>
        <a:lstStyle/>
        <a:p>
          <a:r>
            <a:rPr lang="en-GB" b="0" i="0" dirty="0"/>
            <a:t>Improve the energy efficiency of your home.</a:t>
          </a:r>
          <a:endParaRPr lang="en-US" dirty="0"/>
        </a:p>
      </dgm:t>
    </dgm:pt>
    <dgm:pt modelId="{C8857133-9F67-4433-B2F7-A7F8B04E13D9}" type="parTrans" cxnId="{2F35D4C9-3822-4D07-9561-F6A7BBAA42F2}">
      <dgm:prSet/>
      <dgm:spPr/>
      <dgm:t>
        <a:bodyPr/>
        <a:lstStyle/>
        <a:p>
          <a:endParaRPr lang="en-US"/>
        </a:p>
      </dgm:t>
    </dgm:pt>
    <dgm:pt modelId="{B89448F7-F919-4C73-96F6-E8FCACF4B360}" type="sibTrans" cxnId="{2F35D4C9-3822-4D07-9561-F6A7BBAA42F2}">
      <dgm:prSet/>
      <dgm:spPr/>
      <dgm:t>
        <a:bodyPr/>
        <a:lstStyle/>
        <a:p>
          <a:endParaRPr lang="en-US"/>
        </a:p>
      </dgm:t>
    </dgm:pt>
    <dgm:pt modelId="{9FEEC4AB-56CD-43EC-BD43-BE930E8951DF}" type="pres">
      <dgm:prSet presAssocID="{15742B0B-05DE-486B-9242-133470434E85}" presName="Name0" presStyleCnt="0">
        <dgm:presLayoutVars>
          <dgm:dir/>
          <dgm:resizeHandles val="exact"/>
        </dgm:presLayoutVars>
      </dgm:prSet>
      <dgm:spPr/>
    </dgm:pt>
    <dgm:pt modelId="{3EEF56D7-46F3-42B1-850F-D522F0B36EB3}" type="pres">
      <dgm:prSet presAssocID="{7328448F-33F3-4ADC-88D6-F2D6BE06E500}" presName="composite" presStyleCnt="0"/>
      <dgm:spPr/>
    </dgm:pt>
    <dgm:pt modelId="{760A5500-2E4E-4898-8301-5DAB5F937279}" type="pres">
      <dgm:prSet presAssocID="{7328448F-33F3-4ADC-88D6-F2D6BE06E500}" presName="rect1" presStyleLbl="b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B152C645-AD5B-40BD-AB62-8A0CBA2F86AB}" type="pres">
      <dgm:prSet presAssocID="{7328448F-33F3-4ADC-88D6-F2D6BE06E500}" presName="wedgeRectCallout1" presStyleLbl="node1" presStyleIdx="0" presStyleCnt="3">
        <dgm:presLayoutVars>
          <dgm:bulletEnabled val="1"/>
        </dgm:presLayoutVars>
      </dgm:prSet>
      <dgm:spPr/>
    </dgm:pt>
    <dgm:pt modelId="{3F981B5D-E41B-4476-9BA6-E279DDED78E6}" type="pres">
      <dgm:prSet presAssocID="{67AE6BFB-BF47-4B43-AD01-604FA3321524}" presName="sibTrans" presStyleCnt="0"/>
      <dgm:spPr/>
    </dgm:pt>
    <dgm:pt modelId="{048B0E35-0AA0-460A-AD2E-914694DF6FCC}" type="pres">
      <dgm:prSet presAssocID="{A9651CDC-5F00-4D10-AC70-FF7CC99315E9}" presName="composite" presStyleCnt="0"/>
      <dgm:spPr/>
    </dgm:pt>
    <dgm:pt modelId="{D46D6CC2-156C-4FA7-AC3E-04565663F9AD}" type="pres">
      <dgm:prSet presAssocID="{A9651CDC-5F00-4D10-AC70-FF7CC99315E9}" presName="rect1" presStyleLbl="b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39269E16-5D5F-4CA0-946E-122809023568}" type="pres">
      <dgm:prSet presAssocID="{A9651CDC-5F00-4D10-AC70-FF7CC99315E9}" presName="wedgeRectCallout1" presStyleLbl="node1" presStyleIdx="1" presStyleCnt="3">
        <dgm:presLayoutVars>
          <dgm:bulletEnabled val="1"/>
        </dgm:presLayoutVars>
      </dgm:prSet>
      <dgm:spPr/>
    </dgm:pt>
    <dgm:pt modelId="{0CD8CECD-8F77-41A7-A3A5-1F81D0FFC092}" type="pres">
      <dgm:prSet presAssocID="{F01A450A-FD22-4031-81BE-B3E8D5CAA892}" presName="sibTrans" presStyleCnt="0"/>
      <dgm:spPr/>
    </dgm:pt>
    <dgm:pt modelId="{BA67E39D-CA88-47C4-98AC-4BC4BFE29CE4}" type="pres">
      <dgm:prSet presAssocID="{6C207807-EAD1-456E-BCFD-AD488CD4C4C0}" presName="composite" presStyleCnt="0"/>
      <dgm:spPr/>
    </dgm:pt>
    <dgm:pt modelId="{F5C00187-38C1-4EE7-BD1C-4236F7B67827}" type="pres">
      <dgm:prSet presAssocID="{6C207807-EAD1-456E-BCFD-AD488CD4C4C0}" presName="rect1"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dgm:spPr>
    </dgm:pt>
    <dgm:pt modelId="{A766BAE7-C145-400C-B2EC-7F93744D5F58}" type="pres">
      <dgm:prSet presAssocID="{6C207807-EAD1-456E-BCFD-AD488CD4C4C0}" presName="wedgeRectCallout1" presStyleLbl="node1" presStyleIdx="2" presStyleCnt="3">
        <dgm:presLayoutVars>
          <dgm:bulletEnabled val="1"/>
        </dgm:presLayoutVars>
      </dgm:prSet>
      <dgm:spPr/>
    </dgm:pt>
  </dgm:ptLst>
  <dgm:cxnLst>
    <dgm:cxn modelId="{C404B561-2CCC-4E3F-9EBF-DF3F873DDF5D}" type="presOf" srcId="{6C207807-EAD1-456E-BCFD-AD488CD4C4C0}" destId="{A766BAE7-C145-400C-B2EC-7F93744D5F58}" srcOrd="0" destOrd="0" presId="urn:microsoft.com/office/officeart/2008/layout/BendingPictureCaptionList"/>
    <dgm:cxn modelId="{D7303074-BAF6-41DF-9AED-F90EF8174F25}" type="presOf" srcId="{15742B0B-05DE-486B-9242-133470434E85}" destId="{9FEEC4AB-56CD-43EC-BD43-BE930E8951DF}" srcOrd="0" destOrd="0" presId="urn:microsoft.com/office/officeart/2008/layout/BendingPictureCaptionList"/>
    <dgm:cxn modelId="{4EEE0E85-2C8B-45D2-B130-A177C0A2F50D}" srcId="{15742B0B-05DE-486B-9242-133470434E85}" destId="{A9651CDC-5F00-4D10-AC70-FF7CC99315E9}" srcOrd="1" destOrd="0" parTransId="{7C1D653D-7706-4DB8-9E2A-8A883B9B608D}" sibTransId="{F01A450A-FD22-4031-81BE-B3E8D5CAA892}"/>
    <dgm:cxn modelId="{2F35D4C9-3822-4D07-9561-F6A7BBAA42F2}" srcId="{15742B0B-05DE-486B-9242-133470434E85}" destId="{6C207807-EAD1-456E-BCFD-AD488CD4C4C0}" srcOrd="2" destOrd="0" parTransId="{C8857133-9F67-4433-B2F7-A7F8B04E13D9}" sibTransId="{B89448F7-F919-4C73-96F6-E8FCACF4B360}"/>
    <dgm:cxn modelId="{03FE50D4-D9C7-4322-BA09-C153963AEBE1}" type="presOf" srcId="{7328448F-33F3-4ADC-88D6-F2D6BE06E500}" destId="{B152C645-AD5B-40BD-AB62-8A0CBA2F86AB}" srcOrd="0" destOrd="0" presId="urn:microsoft.com/office/officeart/2008/layout/BendingPictureCaptionList"/>
    <dgm:cxn modelId="{F42783D8-FE16-4537-9822-4B9C1061AA71}" srcId="{15742B0B-05DE-486B-9242-133470434E85}" destId="{7328448F-33F3-4ADC-88D6-F2D6BE06E500}" srcOrd="0" destOrd="0" parTransId="{F9AE7CB6-5943-484C-B67F-9052E5D91691}" sibTransId="{67AE6BFB-BF47-4B43-AD01-604FA3321524}"/>
    <dgm:cxn modelId="{2811E0F4-6726-4FA9-9312-E98E8A3E5BA2}" type="presOf" srcId="{A9651CDC-5F00-4D10-AC70-FF7CC99315E9}" destId="{39269E16-5D5F-4CA0-946E-122809023568}" srcOrd="0" destOrd="0" presId="urn:microsoft.com/office/officeart/2008/layout/BendingPictureCaptionList"/>
    <dgm:cxn modelId="{B630B8CD-D2DE-4CD3-9D15-E5EEC3B746D7}" type="presParOf" srcId="{9FEEC4AB-56CD-43EC-BD43-BE930E8951DF}" destId="{3EEF56D7-46F3-42B1-850F-D522F0B36EB3}" srcOrd="0" destOrd="0" presId="urn:microsoft.com/office/officeart/2008/layout/BendingPictureCaptionList"/>
    <dgm:cxn modelId="{B4B0D77A-ADC0-48C5-80A9-184D757D3167}" type="presParOf" srcId="{3EEF56D7-46F3-42B1-850F-D522F0B36EB3}" destId="{760A5500-2E4E-4898-8301-5DAB5F937279}" srcOrd="0" destOrd="0" presId="urn:microsoft.com/office/officeart/2008/layout/BendingPictureCaptionList"/>
    <dgm:cxn modelId="{DA7D86F7-156A-4756-B66A-240798884529}" type="presParOf" srcId="{3EEF56D7-46F3-42B1-850F-D522F0B36EB3}" destId="{B152C645-AD5B-40BD-AB62-8A0CBA2F86AB}" srcOrd="1" destOrd="0" presId="urn:microsoft.com/office/officeart/2008/layout/BendingPictureCaptionList"/>
    <dgm:cxn modelId="{781F890E-DDC1-409C-86DA-0CCBFF1C562E}" type="presParOf" srcId="{9FEEC4AB-56CD-43EC-BD43-BE930E8951DF}" destId="{3F981B5D-E41B-4476-9BA6-E279DDED78E6}" srcOrd="1" destOrd="0" presId="urn:microsoft.com/office/officeart/2008/layout/BendingPictureCaptionList"/>
    <dgm:cxn modelId="{82E0BA62-3559-43B6-B497-D4636CB03AF0}" type="presParOf" srcId="{9FEEC4AB-56CD-43EC-BD43-BE930E8951DF}" destId="{048B0E35-0AA0-460A-AD2E-914694DF6FCC}" srcOrd="2" destOrd="0" presId="urn:microsoft.com/office/officeart/2008/layout/BendingPictureCaptionList"/>
    <dgm:cxn modelId="{8AD3A022-13F3-4F0E-A33F-47EFD28F4114}" type="presParOf" srcId="{048B0E35-0AA0-460A-AD2E-914694DF6FCC}" destId="{D46D6CC2-156C-4FA7-AC3E-04565663F9AD}" srcOrd="0" destOrd="0" presId="urn:microsoft.com/office/officeart/2008/layout/BendingPictureCaptionList"/>
    <dgm:cxn modelId="{28A62C20-B03F-48C9-94BE-2C3588DE5C9E}" type="presParOf" srcId="{048B0E35-0AA0-460A-AD2E-914694DF6FCC}" destId="{39269E16-5D5F-4CA0-946E-122809023568}" srcOrd="1" destOrd="0" presId="urn:microsoft.com/office/officeart/2008/layout/BendingPictureCaptionList"/>
    <dgm:cxn modelId="{511290C0-0184-4B3D-9664-1F395F25434B}" type="presParOf" srcId="{9FEEC4AB-56CD-43EC-BD43-BE930E8951DF}" destId="{0CD8CECD-8F77-41A7-A3A5-1F81D0FFC092}" srcOrd="3" destOrd="0" presId="urn:microsoft.com/office/officeart/2008/layout/BendingPictureCaptionList"/>
    <dgm:cxn modelId="{10402094-DD61-4D5B-8715-C2B5B2E40849}" type="presParOf" srcId="{9FEEC4AB-56CD-43EC-BD43-BE930E8951DF}" destId="{BA67E39D-CA88-47C4-98AC-4BC4BFE29CE4}" srcOrd="4" destOrd="0" presId="urn:microsoft.com/office/officeart/2008/layout/BendingPictureCaptionList"/>
    <dgm:cxn modelId="{759EB20B-AFE7-4BBD-B818-850FF3477DC5}" type="presParOf" srcId="{BA67E39D-CA88-47C4-98AC-4BC4BFE29CE4}" destId="{F5C00187-38C1-4EE7-BD1C-4236F7B67827}" srcOrd="0" destOrd="0" presId="urn:microsoft.com/office/officeart/2008/layout/BendingPictureCaptionList"/>
    <dgm:cxn modelId="{F9145D7A-34B5-4CC9-85CF-43282F0E725F}" type="presParOf" srcId="{BA67E39D-CA88-47C4-98AC-4BC4BFE29CE4}" destId="{A766BAE7-C145-400C-B2EC-7F93744D5F58}"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16698-7C1B-47B1-B13F-84A5D8AE97CB}"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D638DCBC-EC4F-4DAC-83DB-49BBA43A9AD9}">
      <dgm:prSet phldrT="[Text]"/>
      <dgm:spPr/>
      <dgm:t>
        <a:bodyPr/>
        <a:lstStyle/>
        <a:p>
          <a:pPr>
            <a:buFont typeface="Myriad Pro" panose="020B0503030403020204" pitchFamily="34" charset="0"/>
            <a:buChar char="-"/>
          </a:pPr>
          <a:r>
            <a:rPr lang="en-GB" dirty="0"/>
            <a:t>Launched a grant programme to support landlords improve the energy efficiency of their homes.</a:t>
          </a:r>
          <a:endParaRPr lang="en-US" dirty="0"/>
        </a:p>
      </dgm:t>
    </dgm:pt>
    <dgm:pt modelId="{5904FB8E-657F-4567-BDC1-E5BE4407A9B6}" type="parTrans" cxnId="{73B5970F-5E70-4112-A293-6D3DBA00E161}">
      <dgm:prSet/>
      <dgm:spPr/>
      <dgm:t>
        <a:bodyPr/>
        <a:lstStyle/>
        <a:p>
          <a:endParaRPr lang="en-US"/>
        </a:p>
      </dgm:t>
    </dgm:pt>
    <dgm:pt modelId="{EC98099C-6A67-4ECD-97E9-E9C6387454D7}" type="sibTrans" cxnId="{73B5970F-5E70-4112-A293-6D3DBA00E161}">
      <dgm:prSet/>
      <dgm:spPr/>
      <dgm:t>
        <a:bodyPr/>
        <a:lstStyle/>
        <a:p>
          <a:endParaRPr lang="en-US"/>
        </a:p>
      </dgm:t>
    </dgm:pt>
    <dgm:pt modelId="{936180E0-DB63-4890-86DB-9552BC2A0204}">
      <dgm:prSet phldrT="[Text]"/>
      <dgm:spPr/>
      <dgm:t>
        <a:bodyPr/>
        <a:lstStyle/>
        <a:p>
          <a:pPr>
            <a:buFont typeface="Myriad Pro" panose="020B0503030403020204" pitchFamily="34" charset="0"/>
            <a:buChar char="-"/>
          </a:pPr>
          <a:r>
            <a:rPr lang="en-GB" dirty="0"/>
            <a:t>Commenced the installation of electricity smart metering across the Corporate Estate</a:t>
          </a:r>
          <a:endParaRPr lang="en-US" dirty="0"/>
        </a:p>
      </dgm:t>
    </dgm:pt>
    <dgm:pt modelId="{F5E77F1B-4001-4517-9A70-18279689E4F3}" type="parTrans" cxnId="{FD059E2C-6B2D-4217-BB09-F5BC4C260D0E}">
      <dgm:prSet/>
      <dgm:spPr/>
      <dgm:t>
        <a:bodyPr/>
        <a:lstStyle/>
        <a:p>
          <a:endParaRPr lang="en-US"/>
        </a:p>
      </dgm:t>
    </dgm:pt>
    <dgm:pt modelId="{4509E863-E15D-4E01-A075-8A72D62054DC}" type="sibTrans" cxnId="{FD059E2C-6B2D-4217-BB09-F5BC4C260D0E}">
      <dgm:prSet/>
      <dgm:spPr/>
      <dgm:t>
        <a:bodyPr/>
        <a:lstStyle/>
        <a:p>
          <a:endParaRPr lang="en-US"/>
        </a:p>
      </dgm:t>
    </dgm:pt>
    <dgm:pt modelId="{3E3870BC-AF40-4F70-9E6E-5D7B7FA9F561}">
      <dgm:prSet/>
      <dgm:spPr/>
      <dgm:t>
        <a:bodyPr/>
        <a:lstStyle/>
        <a:p>
          <a:pPr>
            <a:buFont typeface="Myriad Pro" panose="020B0503030403020204" pitchFamily="34" charset="0"/>
            <a:buChar char="-"/>
          </a:pPr>
          <a:r>
            <a:rPr lang="en-GB" dirty="0"/>
            <a:t>Commenced a programme to retrofit properties within the council’s housing stock.</a:t>
          </a:r>
        </a:p>
      </dgm:t>
    </dgm:pt>
    <dgm:pt modelId="{201EF8D9-7F49-4496-9F70-7A719543E62F}" type="parTrans" cxnId="{BE6E4021-BA49-47A7-BACE-87D6C8833FD6}">
      <dgm:prSet/>
      <dgm:spPr/>
      <dgm:t>
        <a:bodyPr/>
        <a:lstStyle/>
        <a:p>
          <a:endParaRPr lang="en-US"/>
        </a:p>
      </dgm:t>
    </dgm:pt>
    <dgm:pt modelId="{9C9935F5-F04A-4562-B17B-11CEBA8121EB}" type="sibTrans" cxnId="{BE6E4021-BA49-47A7-BACE-87D6C8833FD6}">
      <dgm:prSet/>
      <dgm:spPr/>
      <dgm:t>
        <a:bodyPr/>
        <a:lstStyle/>
        <a:p>
          <a:endParaRPr lang="en-US"/>
        </a:p>
      </dgm:t>
    </dgm:pt>
    <dgm:pt modelId="{FF8BD2B1-D862-425E-82EC-BEF39119B223}">
      <dgm:prSet/>
      <dgm:spPr/>
      <dgm:t>
        <a:bodyPr/>
        <a:lstStyle/>
        <a:p>
          <a:pPr>
            <a:buFont typeface="Myriad Pro" panose="020B0503030403020204" pitchFamily="34" charset="0"/>
            <a:buChar char="-"/>
          </a:pPr>
          <a:r>
            <a:rPr lang="en-GB" dirty="0"/>
            <a:t>Rolled out LED street lighting across the borough</a:t>
          </a:r>
        </a:p>
      </dgm:t>
    </dgm:pt>
    <dgm:pt modelId="{51D6F29B-973B-4B2C-9066-0112BF7C0890}" type="parTrans" cxnId="{E7D5D38F-6BC9-4F52-B89B-AF4F36053CB1}">
      <dgm:prSet/>
      <dgm:spPr/>
      <dgm:t>
        <a:bodyPr/>
        <a:lstStyle/>
        <a:p>
          <a:endParaRPr lang="en-US"/>
        </a:p>
      </dgm:t>
    </dgm:pt>
    <dgm:pt modelId="{9CB1362E-E304-4765-9363-5BFCFDA8814D}" type="sibTrans" cxnId="{E7D5D38F-6BC9-4F52-B89B-AF4F36053CB1}">
      <dgm:prSet/>
      <dgm:spPr/>
      <dgm:t>
        <a:bodyPr/>
        <a:lstStyle/>
        <a:p>
          <a:endParaRPr lang="en-US"/>
        </a:p>
      </dgm:t>
    </dgm:pt>
    <dgm:pt modelId="{8FD16199-3A28-4106-86EA-5E9095B6C390}">
      <dgm:prSet/>
      <dgm:spPr/>
      <dgm:t>
        <a:bodyPr/>
        <a:lstStyle/>
        <a:p>
          <a:r>
            <a:rPr lang="en-GB" b="0" dirty="0"/>
            <a:t>Installed solar electricity panels on a number of schools and buildings across the borough.</a:t>
          </a:r>
        </a:p>
      </dgm:t>
    </dgm:pt>
    <dgm:pt modelId="{8D250773-116A-4DA5-B992-8AC69D51B14C}" type="parTrans" cxnId="{D0561F8A-B312-4716-A944-E43728747AF4}">
      <dgm:prSet/>
      <dgm:spPr/>
      <dgm:t>
        <a:bodyPr/>
        <a:lstStyle/>
        <a:p>
          <a:endParaRPr lang="en-US"/>
        </a:p>
      </dgm:t>
    </dgm:pt>
    <dgm:pt modelId="{75038CF3-67C6-4B04-BCEB-AA74D3AAD4BF}" type="sibTrans" cxnId="{D0561F8A-B312-4716-A944-E43728747AF4}">
      <dgm:prSet/>
      <dgm:spPr/>
      <dgm:t>
        <a:bodyPr/>
        <a:lstStyle/>
        <a:p>
          <a:endParaRPr lang="en-US"/>
        </a:p>
      </dgm:t>
    </dgm:pt>
    <dgm:pt modelId="{EFFDA3C6-DF9A-41E0-A71A-E34059469865}" type="pres">
      <dgm:prSet presAssocID="{88D16698-7C1B-47B1-B13F-84A5D8AE97CB}" presName="Name0" presStyleCnt="0">
        <dgm:presLayoutVars>
          <dgm:dir/>
          <dgm:resizeHandles val="exact"/>
        </dgm:presLayoutVars>
      </dgm:prSet>
      <dgm:spPr/>
    </dgm:pt>
    <dgm:pt modelId="{33F29B9B-83B7-40FC-AEF5-538D67093EBF}" type="pres">
      <dgm:prSet presAssocID="{D638DCBC-EC4F-4DAC-83DB-49BBA43A9AD9}" presName="compNode" presStyleCnt="0"/>
      <dgm:spPr/>
    </dgm:pt>
    <dgm:pt modelId="{A7905C36-ED49-4EFF-ADC6-BB3997B165F4}" type="pres">
      <dgm:prSet presAssocID="{D638DCBC-EC4F-4DAC-83DB-49BBA43A9AD9}"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6AF0E7D8-7DD1-4597-9718-E1A838E6E50D}" type="pres">
      <dgm:prSet presAssocID="{D638DCBC-EC4F-4DAC-83DB-49BBA43A9AD9}" presName="textRect" presStyleLbl="revTx" presStyleIdx="0" presStyleCnt="5">
        <dgm:presLayoutVars>
          <dgm:bulletEnabled val="1"/>
        </dgm:presLayoutVars>
      </dgm:prSet>
      <dgm:spPr/>
    </dgm:pt>
    <dgm:pt modelId="{079F32F1-5123-41CF-88CF-0B904408D7C1}" type="pres">
      <dgm:prSet presAssocID="{EC98099C-6A67-4ECD-97E9-E9C6387454D7}" presName="sibTrans" presStyleLbl="sibTrans2D1" presStyleIdx="0" presStyleCnt="0"/>
      <dgm:spPr/>
    </dgm:pt>
    <dgm:pt modelId="{230531ED-1C57-453B-9D18-A56A8403341D}" type="pres">
      <dgm:prSet presAssocID="{3E3870BC-AF40-4F70-9E6E-5D7B7FA9F561}" presName="compNode" presStyleCnt="0"/>
      <dgm:spPr/>
    </dgm:pt>
    <dgm:pt modelId="{3BA905EE-13E6-43A6-A78C-1A2EB7C41090}" type="pres">
      <dgm:prSet presAssocID="{3E3870BC-AF40-4F70-9E6E-5D7B7FA9F561}"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23000" b="-23000"/>
          </a:stretch>
        </a:blipFill>
      </dgm:spPr>
    </dgm:pt>
    <dgm:pt modelId="{9FB44D94-5E3D-4F7F-AF34-5B5BBD03A3FA}" type="pres">
      <dgm:prSet presAssocID="{3E3870BC-AF40-4F70-9E6E-5D7B7FA9F561}" presName="textRect" presStyleLbl="revTx" presStyleIdx="1" presStyleCnt="5">
        <dgm:presLayoutVars>
          <dgm:bulletEnabled val="1"/>
        </dgm:presLayoutVars>
      </dgm:prSet>
      <dgm:spPr/>
    </dgm:pt>
    <dgm:pt modelId="{D0F2D09C-AE4D-41C8-921B-67BC25D6FB19}" type="pres">
      <dgm:prSet presAssocID="{9C9935F5-F04A-4562-B17B-11CEBA8121EB}" presName="sibTrans" presStyleLbl="sibTrans2D1" presStyleIdx="0" presStyleCnt="0"/>
      <dgm:spPr/>
    </dgm:pt>
    <dgm:pt modelId="{DC948123-D3BB-4CDC-AD2F-2033E2485EDE}" type="pres">
      <dgm:prSet presAssocID="{FF8BD2B1-D862-425E-82EC-BEF39119B223}" presName="compNode" presStyleCnt="0"/>
      <dgm:spPr/>
    </dgm:pt>
    <dgm:pt modelId="{DFB88893-71CA-402B-BBAA-902EF97E2998}" type="pres">
      <dgm:prSet presAssocID="{FF8BD2B1-D862-425E-82EC-BEF39119B223}" presName="pictRect" presStyleLbl="node1" presStyleIdx="2"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t="-28000" b="-28000"/>
          </a:stretch>
        </a:blipFill>
      </dgm:spPr>
    </dgm:pt>
    <dgm:pt modelId="{3567B5FA-69D8-4CB0-8EE7-113D6FC31BD5}" type="pres">
      <dgm:prSet presAssocID="{FF8BD2B1-D862-425E-82EC-BEF39119B223}" presName="textRect" presStyleLbl="revTx" presStyleIdx="2" presStyleCnt="5">
        <dgm:presLayoutVars>
          <dgm:bulletEnabled val="1"/>
        </dgm:presLayoutVars>
      </dgm:prSet>
      <dgm:spPr/>
    </dgm:pt>
    <dgm:pt modelId="{F8B1284B-612B-4A18-B4D8-C7E6D8D89285}" type="pres">
      <dgm:prSet presAssocID="{9CB1362E-E304-4765-9363-5BFCFDA8814D}" presName="sibTrans" presStyleLbl="sibTrans2D1" presStyleIdx="0" presStyleCnt="0"/>
      <dgm:spPr/>
    </dgm:pt>
    <dgm:pt modelId="{998B66FD-D83F-4714-9646-9BC9D71020E2}" type="pres">
      <dgm:prSet presAssocID="{936180E0-DB63-4890-86DB-9552BC2A0204}" presName="compNode" presStyleCnt="0"/>
      <dgm:spPr/>
    </dgm:pt>
    <dgm:pt modelId="{BD7B135D-5108-4245-AFDE-FFFF495C201B}" type="pres">
      <dgm:prSet presAssocID="{936180E0-DB63-4890-86DB-9552BC2A0204}" presName="pict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City"/>
        </a:ext>
      </dgm:extLst>
    </dgm:pt>
    <dgm:pt modelId="{804F6335-9024-4B00-B0FE-6ADC1696BE02}" type="pres">
      <dgm:prSet presAssocID="{936180E0-DB63-4890-86DB-9552BC2A0204}" presName="textRect" presStyleLbl="revTx" presStyleIdx="3" presStyleCnt="5">
        <dgm:presLayoutVars>
          <dgm:bulletEnabled val="1"/>
        </dgm:presLayoutVars>
      </dgm:prSet>
      <dgm:spPr/>
    </dgm:pt>
    <dgm:pt modelId="{2FDEF6C5-722C-4F82-99FF-9A3614302002}" type="pres">
      <dgm:prSet presAssocID="{4509E863-E15D-4E01-A075-8A72D62054DC}" presName="sibTrans" presStyleLbl="sibTrans2D1" presStyleIdx="0" presStyleCnt="0"/>
      <dgm:spPr/>
    </dgm:pt>
    <dgm:pt modelId="{F5BE8F89-17CA-4560-B432-C007BC543D61}" type="pres">
      <dgm:prSet presAssocID="{8FD16199-3A28-4106-86EA-5E9095B6C390}" presName="compNode" presStyleCnt="0"/>
      <dgm:spPr/>
    </dgm:pt>
    <dgm:pt modelId="{F4F809E8-89B6-4DA0-AB2B-5FC513975AB3}" type="pres">
      <dgm:prSet presAssocID="{8FD16199-3A28-4106-86EA-5E9095B6C390}" presName="pictRect" presStyleLbl="node1" presStyleIdx="4" presStyleCnt="5" custLinFactNeighborX="-4545" custLinFactNeighborY="-1841"/>
      <dgm:spPr>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pt>
    <dgm:pt modelId="{7B21ACE8-12B9-45B3-8F46-8E363DFDB595}" type="pres">
      <dgm:prSet presAssocID="{8FD16199-3A28-4106-86EA-5E9095B6C390}" presName="textRect" presStyleLbl="revTx" presStyleIdx="4" presStyleCnt="5">
        <dgm:presLayoutVars>
          <dgm:bulletEnabled val="1"/>
        </dgm:presLayoutVars>
      </dgm:prSet>
      <dgm:spPr/>
    </dgm:pt>
  </dgm:ptLst>
  <dgm:cxnLst>
    <dgm:cxn modelId="{E82F790E-D3CF-47CF-B242-748CD7BD0C2E}" type="presOf" srcId="{9CB1362E-E304-4765-9363-5BFCFDA8814D}" destId="{F8B1284B-612B-4A18-B4D8-C7E6D8D89285}" srcOrd="0" destOrd="0" presId="urn:microsoft.com/office/officeart/2005/8/layout/pList1"/>
    <dgm:cxn modelId="{73B5970F-5E70-4112-A293-6D3DBA00E161}" srcId="{88D16698-7C1B-47B1-B13F-84A5D8AE97CB}" destId="{D638DCBC-EC4F-4DAC-83DB-49BBA43A9AD9}" srcOrd="0" destOrd="0" parTransId="{5904FB8E-657F-4567-BDC1-E5BE4407A9B6}" sibTransId="{EC98099C-6A67-4ECD-97E9-E9C6387454D7}"/>
    <dgm:cxn modelId="{B3568C10-12A6-4751-BBFD-D54E71052FDD}" type="presOf" srcId="{8FD16199-3A28-4106-86EA-5E9095B6C390}" destId="{7B21ACE8-12B9-45B3-8F46-8E363DFDB595}" srcOrd="0" destOrd="0" presId="urn:microsoft.com/office/officeart/2005/8/layout/pList1"/>
    <dgm:cxn modelId="{BE6E4021-BA49-47A7-BACE-87D6C8833FD6}" srcId="{88D16698-7C1B-47B1-B13F-84A5D8AE97CB}" destId="{3E3870BC-AF40-4F70-9E6E-5D7B7FA9F561}" srcOrd="1" destOrd="0" parTransId="{201EF8D9-7F49-4496-9F70-7A719543E62F}" sibTransId="{9C9935F5-F04A-4562-B17B-11CEBA8121EB}"/>
    <dgm:cxn modelId="{FD059E2C-6B2D-4217-BB09-F5BC4C260D0E}" srcId="{88D16698-7C1B-47B1-B13F-84A5D8AE97CB}" destId="{936180E0-DB63-4890-86DB-9552BC2A0204}" srcOrd="3" destOrd="0" parTransId="{F5E77F1B-4001-4517-9A70-18279689E4F3}" sibTransId="{4509E863-E15D-4E01-A075-8A72D62054DC}"/>
    <dgm:cxn modelId="{45851A66-12F0-48C3-8D40-56E65F4F4755}" type="presOf" srcId="{9C9935F5-F04A-4562-B17B-11CEBA8121EB}" destId="{D0F2D09C-AE4D-41C8-921B-67BC25D6FB19}" srcOrd="0" destOrd="0" presId="urn:microsoft.com/office/officeart/2005/8/layout/pList1"/>
    <dgm:cxn modelId="{7279374E-785F-4553-89B6-0391C8738C74}" type="presOf" srcId="{4509E863-E15D-4E01-A075-8A72D62054DC}" destId="{2FDEF6C5-722C-4F82-99FF-9A3614302002}" srcOrd="0" destOrd="0" presId="urn:microsoft.com/office/officeart/2005/8/layout/pList1"/>
    <dgm:cxn modelId="{03AB987A-AB12-4A54-A86E-CBA95C96E93B}" type="presOf" srcId="{D638DCBC-EC4F-4DAC-83DB-49BBA43A9AD9}" destId="{6AF0E7D8-7DD1-4597-9718-E1A838E6E50D}" srcOrd="0" destOrd="0" presId="urn:microsoft.com/office/officeart/2005/8/layout/pList1"/>
    <dgm:cxn modelId="{146CD35A-7FA8-49EA-AFB3-B03D495D9A12}" type="presOf" srcId="{3E3870BC-AF40-4F70-9E6E-5D7B7FA9F561}" destId="{9FB44D94-5E3D-4F7F-AF34-5B5BBD03A3FA}" srcOrd="0" destOrd="0" presId="urn:microsoft.com/office/officeart/2005/8/layout/pList1"/>
    <dgm:cxn modelId="{D0561F8A-B312-4716-A944-E43728747AF4}" srcId="{88D16698-7C1B-47B1-B13F-84A5D8AE97CB}" destId="{8FD16199-3A28-4106-86EA-5E9095B6C390}" srcOrd="4" destOrd="0" parTransId="{8D250773-116A-4DA5-B992-8AC69D51B14C}" sibTransId="{75038CF3-67C6-4B04-BCEB-AA74D3AAD4BF}"/>
    <dgm:cxn modelId="{E7D5D38F-6BC9-4F52-B89B-AF4F36053CB1}" srcId="{88D16698-7C1B-47B1-B13F-84A5D8AE97CB}" destId="{FF8BD2B1-D862-425E-82EC-BEF39119B223}" srcOrd="2" destOrd="0" parTransId="{51D6F29B-973B-4B2C-9066-0112BF7C0890}" sibTransId="{9CB1362E-E304-4765-9363-5BFCFDA8814D}"/>
    <dgm:cxn modelId="{D4D8B59A-30A0-4A0E-AC4C-346F8DC0DB54}" type="presOf" srcId="{936180E0-DB63-4890-86DB-9552BC2A0204}" destId="{804F6335-9024-4B00-B0FE-6ADC1696BE02}" srcOrd="0" destOrd="0" presId="urn:microsoft.com/office/officeart/2005/8/layout/pList1"/>
    <dgm:cxn modelId="{EFE449A5-FB75-479B-9B26-52BC2D463125}" type="presOf" srcId="{FF8BD2B1-D862-425E-82EC-BEF39119B223}" destId="{3567B5FA-69D8-4CB0-8EE7-113D6FC31BD5}" srcOrd="0" destOrd="0" presId="urn:microsoft.com/office/officeart/2005/8/layout/pList1"/>
    <dgm:cxn modelId="{F8AA74D3-1FF2-4B66-832B-99A0F6C2A9C1}" type="presOf" srcId="{EC98099C-6A67-4ECD-97E9-E9C6387454D7}" destId="{079F32F1-5123-41CF-88CF-0B904408D7C1}" srcOrd="0" destOrd="0" presId="urn:microsoft.com/office/officeart/2005/8/layout/pList1"/>
    <dgm:cxn modelId="{484B55DE-C961-4A1A-8D14-D28721950018}" type="presOf" srcId="{88D16698-7C1B-47B1-B13F-84A5D8AE97CB}" destId="{EFFDA3C6-DF9A-41E0-A71A-E34059469865}" srcOrd="0" destOrd="0" presId="urn:microsoft.com/office/officeart/2005/8/layout/pList1"/>
    <dgm:cxn modelId="{A4E89524-9453-49FC-A3F2-B78DC5E3B94C}" type="presParOf" srcId="{EFFDA3C6-DF9A-41E0-A71A-E34059469865}" destId="{33F29B9B-83B7-40FC-AEF5-538D67093EBF}" srcOrd="0" destOrd="0" presId="urn:microsoft.com/office/officeart/2005/8/layout/pList1"/>
    <dgm:cxn modelId="{A602D85E-1DB4-4810-A10F-4E57EAE9758D}" type="presParOf" srcId="{33F29B9B-83B7-40FC-AEF5-538D67093EBF}" destId="{A7905C36-ED49-4EFF-ADC6-BB3997B165F4}" srcOrd="0" destOrd="0" presId="urn:microsoft.com/office/officeart/2005/8/layout/pList1"/>
    <dgm:cxn modelId="{545ECA20-0B61-4898-99DA-36EE28AF7174}" type="presParOf" srcId="{33F29B9B-83B7-40FC-AEF5-538D67093EBF}" destId="{6AF0E7D8-7DD1-4597-9718-E1A838E6E50D}" srcOrd="1" destOrd="0" presId="urn:microsoft.com/office/officeart/2005/8/layout/pList1"/>
    <dgm:cxn modelId="{28274CA8-92A5-4E4C-8EF2-C1831EA36642}" type="presParOf" srcId="{EFFDA3C6-DF9A-41E0-A71A-E34059469865}" destId="{079F32F1-5123-41CF-88CF-0B904408D7C1}" srcOrd="1" destOrd="0" presId="urn:microsoft.com/office/officeart/2005/8/layout/pList1"/>
    <dgm:cxn modelId="{4433A2A4-29A8-40D4-AE56-2A63001DF767}" type="presParOf" srcId="{EFFDA3C6-DF9A-41E0-A71A-E34059469865}" destId="{230531ED-1C57-453B-9D18-A56A8403341D}" srcOrd="2" destOrd="0" presId="urn:microsoft.com/office/officeart/2005/8/layout/pList1"/>
    <dgm:cxn modelId="{73E2EF1C-2A57-469D-ADFC-E1F536BC66CF}" type="presParOf" srcId="{230531ED-1C57-453B-9D18-A56A8403341D}" destId="{3BA905EE-13E6-43A6-A78C-1A2EB7C41090}" srcOrd="0" destOrd="0" presId="urn:microsoft.com/office/officeart/2005/8/layout/pList1"/>
    <dgm:cxn modelId="{744BD119-9353-4BE7-B014-E3F5B1326A59}" type="presParOf" srcId="{230531ED-1C57-453B-9D18-A56A8403341D}" destId="{9FB44D94-5E3D-4F7F-AF34-5B5BBD03A3FA}" srcOrd="1" destOrd="0" presId="urn:microsoft.com/office/officeart/2005/8/layout/pList1"/>
    <dgm:cxn modelId="{31161F35-2BEA-4E6B-880A-7C97E2F41D18}" type="presParOf" srcId="{EFFDA3C6-DF9A-41E0-A71A-E34059469865}" destId="{D0F2D09C-AE4D-41C8-921B-67BC25D6FB19}" srcOrd="3" destOrd="0" presId="urn:microsoft.com/office/officeart/2005/8/layout/pList1"/>
    <dgm:cxn modelId="{E76FFC68-1A13-4697-B814-F4CCE02915D2}" type="presParOf" srcId="{EFFDA3C6-DF9A-41E0-A71A-E34059469865}" destId="{DC948123-D3BB-4CDC-AD2F-2033E2485EDE}" srcOrd="4" destOrd="0" presId="urn:microsoft.com/office/officeart/2005/8/layout/pList1"/>
    <dgm:cxn modelId="{12AC444D-289B-410F-9704-880B54F351B5}" type="presParOf" srcId="{DC948123-D3BB-4CDC-AD2F-2033E2485EDE}" destId="{DFB88893-71CA-402B-BBAA-902EF97E2998}" srcOrd="0" destOrd="0" presId="urn:microsoft.com/office/officeart/2005/8/layout/pList1"/>
    <dgm:cxn modelId="{B26CD944-25F6-4672-90C5-E08963A4E1B6}" type="presParOf" srcId="{DC948123-D3BB-4CDC-AD2F-2033E2485EDE}" destId="{3567B5FA-69D8-4CB0-8EE7-113D6FC31BD5}" srcOrd="1" destOrd="0" presId="urn:microsoft.com/office/officeart/2005/8/layout/pList1"/>
    <dgm:cxn modelId="{1142BBA4-C8AC-4768-B5F5-20F27BC5270A}" type="presParOf" srcId="{EFFDA3C6-DF9A-41E0-A71A-E34059469865}" destId="{F8B1284B-612B-4A18-B4D8-C7E6D8D89285}" srcOrd="5" destOrd="0" presId="urn:microsoft.com/office/officeart/2005/8/layout/pList1"/>
    <dgm:cxn modelId="{1565EDAC-C847-4C90-B31D-3FF72C10F8CE}" type="presParOf" srcId="{EFFDA3C6-DF9A-41E0-A71A-E34059469865}" destId="{998B66FD-D83F-4714-9646-9BC9D71020E2}" srcOrd="6" destOrd="0" presId="urn:microsoft.com/office/officeart/2005/8/layout/pList1"/>
    <dgm:cxn modelId="{DFE07FD9-C3D8-437E-A8D7-5E6462E3788D}" type="presParOf" srcId="{998B66FD-D83F-4714-9646-9BC9D71020E2}" destId="{BD7B135D-5108-4245-AFDE-FFFF495C201B}" srcOrd="0" destOrd="0" presId="urn:microsoft.com/office/officeart/2005/8/layout/pList1"/>
    <dgm:cxn modelId="{2F080D96-C3B1-4240-8EC3-0076EAFC7270}" type="presParOf" srcId="{998B66FD-D83F-4714-9646-9BC9D71020E2}" destId="{804F6335-9024-4B00-B0FE-6ADC1696BE02}" srcOrd="1" destOrd="0" presId="urn:microsoft.com/office/officeart/2005/8/layout/pList1"/>
    <dgm:cxn modelId="{986B7C51-2C2E-439B-9F7C-4F3A889DD66D}" type="presParOf" srcId="{EFFDA3C6-DF9A-41E0-A71A-E34059469865}" destId="{2FDEF6C5-722C-4F82-99FF-9A3614302002}" srcOrd="7" destOrd="0" presId="urn:microsoft.com/office/officeart/2005/8/layout/pList1"/>
    <dgm:cxn modelId="{4468C33D-6924-44DF-A8C9-AA68A0B08C5A}" type="presParOf" srcId="{EFFDA3C6-DF9A-41E0-A71A-E34059469865}" destId="{F5BE8F89-17CA-4560-B432-C007BC543D61}" srcOrd="8" destOrd="0" presId="urn:microsoft.com/office/officeart/2005/8/layout/pList1"/>
    <dgm:cxn modelId="{5A421949-64B3-427D-8C33-3B1236652BE0}" type="presParOf" srcId="{F5BE8F89-17CA-4560-B432-C007BC543D61}" destId="{F4F809E8-89B6-4DA0-AB2B-5FC513975AB3}" srcOrd="0" destOrd="0" presId="urn:microsoft.com/office/officeart/2005/8/layout/pList1"/>
    <dgm:cxn modelId="{59D48663-0014-4319-ACFA-CAF72146D5D0}" type="presParOf" srcId="{F5BE8F89-17CA-4560-B432-C007BC543D61}" destId="{7B21ACE8-12B9-45B3-8F46-8E363DFDB595}"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50AEB6-4653-425F-A990-9064381B4E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24FDDC8-1313-4CF2-B632-6CF649D6FBD1}">
      <dgm:prSet phldrT="[Tex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GB" b="0" dirty="0"/>
            <a:t>Develop a programme to reduce emissions from across Corporate and Vision buildings.</a:t>
          </a:r>
          <a:endParaRPr lang="en-US" dirty="0"/>
        </a:p>
      </dgm:t>
    </dgm:pt>
    <dgm:pt modelId="{652D21D8-F5DE-4078-8C36-1810B91BB3BF}" type="parTrans" cxnId="{5B5189DB-0770-4709-BC29-5EB42CEA0A86}">
      <dgm:prSet/>
      <dgm:spPr/>
      <dgm:t>
        <a:bodyPr/>
        <a:lstStyle/>
        <a:p>
          <a:endParaRPr lang="en-US"/>
        </a:p>
      </dgm:t>
    </dgm:pt>
    <dgm:pt modelId="{AC634FEB-EB0E-403C-AD8F-64DFEF0C8D2F}" type="sibTrans" cxnId="{5B5189DB-0770-4709-BC29-5EB42CEA0A86}">
      <dgm:prSet/>
      <dgm:spPr>
        <a:ln>
          <a:solidFill>
            <a:srgbClr val="006D66"/>
          </a:solidFill>
        </a:ln>
      </dgm:spPr>
      <dgm:t>
        <a:bodyPr/>
        <a:lstStyle/>
        <a:p>
          <a:endParaRPr lang="en-US"/>
        </a:p>
      </dgm:t>
    </dgm:pt>
    <dgm:pt modelId="{F5712300-F808-42D1-A153-BF12A41114BA}">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GB" b="0" dirty="0"/>
            <a:t>Work to reduce the emissions originating from both council and private housing.</a:t>
          </a:r>
          <a:endParaRPr lang="en-US" b="0" dirty="0"/>
        </a:p>
      </dgm:t>
    </dgm:pt>
    <dgm:pt modelId="{5DE59259-375C-4BF0-8AB2-2948DCF9AD97}" type="parTrans" cxnId="{0345B0B5-3AD4-4AA1-A8C2-1612FB57E136}">
      <dgm:prSet/>
      <dgm:spPr/>
      <dgm:t>
        <a:bodyPr/>
        <a:lstStyle/>
        <a:p>
          <a:endParaRPr lang="en-US"/>
        </a:p>
      </dgm:t>
    </dgm:pt>
    <dgm:pt modelId="{1269DE6E-0F66-4BEA-B907-0CF32B278D54}" type="sibTrans" cxnId="{0345B0B5-3AD4-4AA1-A8C2-1612FB57E136}">
      <dgm:prSet/>
      <dgm:spPr/>
      <dgm:t>
        <a:bodyPr/>
        <a:lstStyle/>
        <a:p>
          <a:endParaRPr lang="en-US"/>
        </a:p>
      </dgm:t>
    </dgm:pt>
    <dgm:pt modelId="{ADDA9175-5913-4ED8-B153-B8CD5F3CCC7A}">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GB" b="0"/>
            <a:t>Ensure developments are built to a high energy standard and consider the climate agenda.</a:t>
          </a:r>
          <a:endParaRPr lang="en-US" b="0" dirty="0"/>
        </a:p>
      </dgm:t>
    </dgm:pt>
    <dgm:pt modelId="{BE2729FC-8AE4-44A8-AA16-7B8951D1350C}" type="parTrans" cxnId="{8E0265CE-D76F-4DCD-8077-C57B4FA22719}">
      <dgm:prSet/>
      <dgm:spPr/>
      <dgm:t>
        <a:bodyPr/>
        <a:lstStyle/>
        <a:p>
          <a:endParaRPr lang="en-US"/>
        </a:p>
      </dgm:t>
    </dgm:pt>
    <dgm:pt modelId="{F0E1B578-DCDD-4765-8C38-0086040241D0}" type="sibTrans" cxnId="{8E0265CE-D76F-4DCD-8077-C57B4FA22719}">
      <dgm:prSet/>
      <dgm:spPr/>
      <dgm:t>
        <a:bodyPr/>
        <a:lstStyle/>
        <a:p>
          <a:endParaRPr lang="en-US"/>
        </a:p>
      </dgm:t>
    </dgm:pt>
    <dgm:pt modelId="{F574F3E9-3E4B-48F5-ACB9-315FFF131895}">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GB" b="0"/>
            <a:t>Review the opportunities and scope for energy generation in the borough.</a:t>
          </a:r>
          <a:endParaRPr lang="en-US" b="0" dirty="0"/>
        </a:p>
      </dgm:t>
    </dgm:pt>
    <dgm:pt modelId="{D92F2F19-52A9-48E7-B718-39FDAA59469B}" type="parTrans" cxnId="{F13B8577-21B2-468C-9DBF-CB7D44C21228}">
      <dgm:prSet/>
      <dgm:spPr/>
      <dgm:t>
        <a:bodyPr/>
        <a:lstStyle/>
        <a:p>
          <a:endParaRPr lang="en-US"/>
        </a:p>
      </dgm:t>
    </dgm:pt>
    <dgm:pt modelId="{81ABAC47-0FA7-4860-96B1-81F4F166C636}" type="sibTrans" cxnId="{F13B8577-21B2-468C-9DBF-CB7D44C21228}">
      <dgm:prSet/>
      <dgm:spPr/>
      <dgm:t>
        <a:bodyPr/>
        <a:lstStyle/>
        <a:p>
          <a:endParaRPr lang="en-US"/>
        </a:p>
      </dgm:t>
    </dgm:pt>
    <dgm:pt modelId="{92BAAFCF-9314-4FC3-883D-727338676661}" type="pres">
      <dgm:prSet presAssocID="{DB50AEB6-4653-425F-A990-9064381B4ED2}" presName="Name0" presStyleCnt="0">
        <dgm:presLayoutVars>
          <dgm:chMax val="7"/>
          <dgm:chPref val="7"/>
          <dgm:dir/>
        </dgm:presLayoutVars>
      </dgm:prSet>
      <dgm:spPr/>
    </dgm:pt>
    <dgm:pt modelId="{7A89CA09-5B8A-459E-899A-234210315285}" type="pres">
      <dgm:prSet presAssocID="{DB50AEB6-4653-425F-A990-9064381B4ED2}" presName="Name1" presStyleCnt="0"/>
      <dgm:spPr/>
    </dgm:pt>
    <dgm:pt modelId="{D42887DC-866B-4072-91E4-997A2BD3A68B}" type="pres">
      <dgm:prSet presAssocID="{DB50AEB6-4653-425F-A990-9064381B4ED2}" presName="cycle" presStyleCnt="0"/>
      <dgm:spPr/>
    </dgm:pt>
    <dgm:pt modelId="{75F0EF0F-5F93-4F8F-BD5B-DA8665425540}" type="pres">
      <dgm:prSet presAssocID="{DB50AEB6-4653-425F-A990-9064381B4ED2}" presName="srcNode" presStyleLbl="node1" presStyleIdx="0" presStyleCnt="4"/>
      <dgm:spPr/>
    </dgm:pt>
    <dgm:pt modelId="{AD633D53-8891-4AEF-84B4-5C267AC1E14D}" type="pres">
      <dgm:prSet presAssocID="{DB50AEB6-4653-425F-A990-9064381B4ED2}" presName="conn" presStyleLbl="parChTrans1D2" presStyleIdx="0" presStyleCnt="1"/>
      <dgm:spPr/>
    </dgm:pt>
    <dgm:pt modelId="{B5CF2121-E342-45F5-BE31-D4233A29E61E}" type="pres">
      <dgm:prSet presAssocID="{DB50AEB6-4653-425F-A990-9064381B4ED2}" presName="extraNode" presStyleLbl="node1" presStyleIdx="0" presStyleCnt="4"/>
      <dgm:spPr/>
    </dgm:pt>
    <dgm:pt modelId="{E57C44FD-7619-42C1-8ABD-C8A945AEC0E6}" type="pres">
      <dgm:prSet presAssocID="{DB50AEB6-4653-425F-A990-9064381B4ED2}" presName="dstNode" presStyleLbl="node1" presStyleIdx="0" presStyleCnt="4"/>
      <dgm:spPr/>
    </dgm:pt>
    <dgm:pt modelId="{56053357-74C6-43F3-B75C-4265BA9FB237}" type="pres">
      <dgm:prSet presAssocID="{424FDDC8-1313-4CF2-B632-6CF649D6FBD1}" presName="text_1" presStyleLbl="node1" presStyleIdx="0" presStyleCnt="4">
        <dgm:presLayoutVars>
          <dgm:bulletEnabled val="1"/>
        </dgm:presLayoutVars>
      </dgm:prSet>
      <dgm:spPr/>
    </dgm:pt>
    <dgm:pt modelId="{F773509F-30EB-46AA-9965-9955DF2D4B70}" type="pres">
      <dgm:prSet presAssocID="{424FDDC8-1313-4CF2-B632-6CF649D6FBD1}" presName="accent_1" presStyleCnt="0"/>
      <dgm:spPr/>
    </dgm:pt>
    <dgm:pt modelId="{7C58E57E-52A4-4164-ACA6-17BADAFA9787}" type="pres">
      <dgm:prSet presAssocID="{424FDDC8-1313-4CF2-B632-6CF649D6FBD1}" presName="accentRepeatNode" presStyleLbl="solidFgAcc1" presStyleIdx="0" presStyleCnt="4"/>
      <dgm:spPr>
        <a:ln>
          <a:solidFill>
            <a:srgbClr val="006D66"/>
          </a:solidFill>
        </a:ln>
      </dgm:spPr>
    </dgm:pt>
    <dgm:pt modelId="{654FCEE2-D8F7-42D3-A08E-6BDF475C8295}" type="pres">
      <dgm:prSet presAssocID="{F5712300-F808-42D1-A153-BF12A41114BA}" presName="text_2" presStyleLbl="node1" presStyleIdx="1" presStyleCnt="4">
        <dgm:presLayoutVars>
          <dgm:bulletEnabled val="1"/>
        </dgm:presLayoutVars>
      </dgm:prSet>
      <dgm:spPr/>
    </dgm:pt>
    <dgm:pt modelId="{E09A711C-AE2F-4D95-B644-DADAAC6C6B3F}" type="pres">
      <dgm:prSet presAssocID="{F5712300-F808-42D1-A153-BF12A41114BA}" presName="accent_2" presStyleCnt="0"/>
      <dgm:spPr/>
    </dgm:pt>
    <dgm:pt modelId="{DCB4F8B8-F27E-478E-B4E2-63CBE88E70EA}" type="pres">
      <dgm:prSet presAssocID="{F5712300-F808-42D1-A153-BF12A41114BA}" presName="accentRepeatNode" presStyleLbl="solidFgAcc1" presStyleIdx="1" presStyleCnt="4"/>
      <dgm:spPr>
        <a:ln>
          <a:solidFill>
            <a:srgbClr val="006D66"/>
          </a:solidFill>
        </a:ln>
      </dgm:spPr>
    </dgm:pt>
    <dgm:pt modelId="{F76F9149-A101-430E-9C8B-99D600A364A7}" type="pres">
      <dgm:prSet presAssocID="{ADDA9175-5913-4ED8-B153-B8CD5F3CCC7A}" presName="text_3" presStyleLbl="node1" presStyleIdx="2" presStyleCnt="4">
        <dgm:presLayoutVars>
          <dgm:bulletEnabled val="1"/>
        </dgm:presLayoutVars>
      </dgm:prSet>
      <dgm:spPr/>
    </dgm:pt>
    <dgm:pt modelId="{6060E6C2-FDDA-4EED-A15B-ED6FC0A00C11}" type="pres">
      <dgm:prSet presAssocID="{ADDA9175-5913-4ED8-B153-B8CD5F3CCC7A}" presName="accent_3" presStyleCnt="0"/>
      <dgm:spPr/>
    </dgm:pt>
    <dgm:pt modelId="{87801351-681A-48A0-9C67-3381D802478C}" type="pres">
      <dgm:prSet presAssocID="{ADDA9175-5913-4ED8-B153-B8CD5F3CCC7A}" presName="accentRepeatNode" presStyleLbl="solidFgAcc1" presStyleIdx="2" presStyleCnt="4"/>
      <dgm:spPr>
        <a:ln>
          <a:solidFill>
            <a:srgbClr val="006D66"/>
          </a:solidFill>
        </a:ln>
      </dgm:spPr>
    </dgm:pt>
    <dgm:pt modelId="{1FDF3F29-32EB-41BD-9655-0877FC4131D1}" type="pres">
      <dgm:prSet presAssocID="{F574F3E9-3E4B-48F5-ACB9-315FFF131895}" presName="text_4" presStyleLbl="node1" presStyleIdx="3" presStyleCnt="4">
        <dgm:presLayoutVars>
          <dgm:bulletEnabled val="1"/>
        </dgm:presLayoutVars>
      </dgm:prSet>
      <dgm:spPr/>
    </dgm:pt>
    <dgm:pt modelId="{7A9C50B5-4BF8-4A06-BADE-A89749F36A97}" type="pres">
      <dgm:prSet presAssocID="{F574F3E9-3E4B-48F5-ACB9-315FFF131895}" presName="accent_4" presStyleCnt="0"/>
      <dgm:spPr/>
    </dgm:pt>
    <dgm:pt modelId="{BCFBC056-4A89-4152-BC77-1640F8DF2F49}" type="pres">
      <dgm:prSet presAssocID="{F574F3E9-3E4B-48F5-ACB9-315FFF131895}" presName="accentRepeatNode" presStyleLbl="solidFgAcc1" presStyleIdx="3" presStyleCnt="4"/>
      <dgm:spPr>
        <a:ln>
          <a:solidFill>
            <a:srgbClr val="006D66"/>
          </a:solidFill>
        </a:ln>
      </dgm:spPr>
    </dgm:pt>
  </dgm:ptLst>
  <dgm:cxnLst>
    <dgm:cxn modelId="{94EA8F3B-20F7-4196-ABD6-E1568F695E7C}" type="presOf" srcId="{424FDDC8-1313-4CF2-B632-6CF649D6FBD1}" destId="{56053357-74C6-43F3-B75C-4265BA9FB237}" srcOrd="0" destOrd="0" presId="urn:microsoft.com/office/officeart/2008/layout/VerticalCurvedList"/>
    <dgm:cxn modelId="{E9534842-A49C-4B86-99E0-A47E62D28F47}" type="presOf" srcId="{F574F3E9-3E4B-48F5-ACB9-315FFF131895}" destId="{1FDF3F29-32EB-41BD-9655-0877FC4131D1}" srcOrd="0" destOrd="0" presId="urn:microsoft.com/office/officeart/2008/layout/VerticalCurvedList"/>
    <dgm:cxn modelId="{8C0EF34B-5892-4DC3-8B8D-F5375F58B4DA}" type="presOf" srcId="{DB50AEB6-4653-425F-A990-9064381B4ED2}" destId="{92BAAFCF-9314-4FC3-883D-727338676661}" srcOrd="0" destOrd="0" presId="urn:microsoft.com/office/officeart/2008/layout/VerticalCurvedList"/>
    <dgm:cxn modelId="{F13B8577-21B2-468C-9DBF-CB7D44C21228}" srcId="{DB50AEB6-4653-425F-A990-9064381B4ED2}" destId="{F574F3E9-3E4B-48F5-ACB9-315FFF131895}" srcOrd="3" destOrd="0" parTransId="{D92F2F19-52A9-48E7-B718-39FDAA59469B}" sibTransId="{81ABAC47-0FA7-4860-96B1-81F4F166C636}"/>
    <dgm:cxn modelId="{F0F11EA8-C8BC-48E9-B6F0-7BDF0263A8DC}" type="presOf" srcId="{ADDA9175-5913-4ED8-B153-B8CD5F3CCC7A}" destId="{F76F9149-A101-430E-9C8B-99D600A364A7}" srcOrd="0" destOrd="0" presId="urn:microsoft.com/office/officeart/2008/layout/VerticalCurvedList"/>
    <dgm:cxn modelId="{0345B0B5-3AD4-4AA1-A8C2-1612FB57E136}" srcId="{DB50AEB6-4653-425F-A990-9064381B4ED2}" destId="{F5712300-F808-42D1-A153-BF12A41114BA}" srcOrd="1" destOrd="0" parTransId="{5DE59259-375C-4BF0-8AB2-2948DCF9AD97}" sibTransId="{1269DE6E-0F66-4BEA-B907-0CF32B278D54}"/>
    <dgm:cxn modelId="{8E0265CE-D76F-4DCD-8077-C57B4FA22719}" srcId="{DB50AEB6-4653-425F-A990-9064381B4ED2}" destId="{ADDA9175-5913-4ED8-B153-B8CD5F3CCC7A}" srcOrd="2" destOrd="0" parTransId="{BE2729FC-8AE4-44A8-AA16-7B8951D1350C}" sibTransId="{F0E1B578-DCDD-4765-8C38-0086040241D0}"/>
    <dgm:cxn modelId="{23DE27D6-5187-465B-8969-273761DBFA06}" type="presOf" srcId="{AC634FEB-EB0E-403C-AD8F-64DFEF0C8D2F}" destId="{AD633D53-8891-4AEF-84B4-5C267AC1E14D}" srcOrd="0" destOrd="0" presId="urn:microsoft.com/office/officeart/2008/layout/VerticalCurvedList"/>
    <dgm:cxn modelId="{5B5189DB-0770-4709-BC29-5EB42CEA0A86}" srcId="{DB50AEB6-4653-425F-A990-9064381B4ED2}" destId="{424FDDC8-1313-4CF2-B632-6CF649D6FBD1}" srcOrd="0" destOrd="0" parTransId="{652D21D8-F5DE-4078-8C36-1810B91BB3BF}" sibTransId="{AC634FEB-EB0E-403C-AD8F-64DFEF0C8D2F}"/>
    <dgm:cxn modelId="{7DA75AF2-7742-4505-AE5B-AECC0E977D8D}" type="presOf" srcId="{F5712300-F808-42D1-A153-BF12A41114BA}" destId="{654FCEE2-D8F7-42D3-A08E-6BDF475C8295}" srcOrd="0" destOrd="0" presId="urn:microsoft.com/office/officeart/2008/layout/VerticalCurvedList"/>
    <dgm:cxn modelId="{36CFE04D-ED11-4EFE-A556-9F8EFD72B898}" type="presParOf" srcId="{92BAAFCF-9314-4FC3-883D-727338676661}" destId="{7A89CA09-5B8A-459E-899A-234210315285}" srcOrd="0" destOrd="0" presId="urn:microsoft.com/office/officeart/2008/layout/VerticalCurvedList"/>
    <dgm:cxn modelId="{0DD73EC6-614B-4E29-8B31-9D42FC5E68BB}" type="presParOf" srcId="{7A89CA09-5B8A-459E-899A-234210315285}" destId="{D42887DC-866B-4072-91E4-997A2BD3A68B}" srcOrd="0" destOrd="0" presId="urn:microsoft.com/office/officeart/2008/layout/VerticalCurvedList"/>
    <dgm:cxn modelId="{59C09ED9-CFEF-411D-8E1E-F408D2CC9190}" type="presParOf" srcId="{D42887DC-866B-4072-91E4-997A2BD3A68B}" destId="{75F0EF0F-5F93-4F8F-BD5B-DA8665425540}" srcOrd="0" destOrd="0" presId="urn:microsoft.com/office/officeart/2008/layout/VerticalCurvedList"/>
    <dgm:cxn modelId="{4A960169-F1F1-47F3-BB24-803F0ADDF12C}" type="presParOf" srcId="{D42887DC-866B-4072-91E4-997A2BD3A68B}" destId="{AD633D53-8891-4AEF-84B4-5C267AC1E14D}" srcOrd="1" destOrd="0" presId="urn:microsoft.com/office/officeart/2008/layout/VerticalCurvedList"/>
    <dgm:cxn modelId="{1151E415-27A2-42F1-BFC8-1AEB69D869FA}" type="presParOf" srcId="{D42887DC-866B-4072-91E4-997A2BD3A68B}" destId="{B5CF2121-E342-45F5-BE31-D4233A29E61E}" srcOrd="2" destOrd="0" presId="urn:microsoft.com/office/officeart/2008/layout/VerticalCurvedList"/>
    <dgm:cxn modelId="{E0054D13-2799-4075-B34B-B753913917CB}" type="presParOf" srcId="{D42887DC-866B-4072-91E4-997A2BD3A68B}" destId="{E57C44FD-7619-42C1-8ABD-C8A945AEC0E6}" srcOrd="3" destOrd="0" presId="urn:microsoft.com/office/officeart/2008/layout/VerticalCurvedList"/>
    <dgm:cxn modelId="{FE5B08A7-CABB-4CB7-90DA-CAAEF9A74F56}" type="presParOf" srcId="{7A89CA09-5B8A-459E-899A-234210315285}" destId="{56053357-74C6-43F3-B75C-4265BA9FB237}" srcOrd="1" destOrd="0" presId="urn:microsoft.com/office/officeart/2008/layout/VerticalCurvedList"/>
    <dgm:cxn modelId="{AD3D3DDB-0637-4363-BD6B-872DF6C0464B}" type="presParOf" srcId="{7A89CA09-5B8A-459E-899A-234210315285}" destId="{F773509F-30EB-46AA-9965-9955DF2D4B70}" srcOrd="2" destOrd="0" presId="urn:microsoft.com/office/officeart/2008/layout/VerticalCurvedList"/>
    <dgm:cxn modelId="{78A086E6-2DF0-41E5-8205-E3EE2305B726}" type="presParOf" srcId="{F773509F-30EB-46AA-9965-9955DF2D4B70}" destId="{7C58E57E-52A4-4164-ACA6-17BADAFA9787}" srcOrd="0" destOrd="0" presId="urn:microsoft.com/office/officeart/2008/layout/VerticalCurvedList"/>
    <dgm:cxn modelId="{17D27E47-207F-4D8A-A069-342D23B44D0F}" type="presParOf" srcId="{7A89CA09-5B8A-459E-899A-234210315285}" destId="{654FCEE2-D8F7-42D3-A08E-6BDF475C8295}" srcOrd="3" destOrd="0" presId="urn:microsoft.com/office/officeart/2008/layout/VerticalCurvedList"/>
    <dgm:cxn modelId="{D7EA4D5C-B51E-42FC-A329-E6C6FB5111C3}" type="presParOf" srcId="{7A89CA09-5B8A-459E-899A-234210315285}" destId="{E09A711C-AE2F-4D95-B644-DADAAC6C6B3F}" srcOrd="4" destOrd="0" presId="urn:microsoft.com/office/officeart/2008/layout/VerticalCurvedList"/>
    <dgm:cxn modelId="{8F8FDDD5-730F-4B98-9480-881A1C90E92D}" type="presParOf" srcId="{E09A711C-AE2F-4D95-B644-DADAAC6C6B3F}" destId="{DCB4F8B8-F27E-478E-B4E2-63CBE88E70EA}" srcOrd="0" destOrd="0" presId="urn:microsoft.com/office/officeart/2008/layout/VerticalCurvedList"/>
    <dgm:cxn modelId="{23546EF7-AFC7-4C73-B72F-ACAD09479FF1}" type="presParOf" srcId="{7A89CA09-5B8A-459E-899A-234210315285}" destId="{F76F9149-A101-430E-9C8B-99D600A364A7}" srcOrd="5" destOrd="0" presId="urn:microsoft.com/office/officeart/2008/layout/VerticalCurvedList"/>
    <dgm:cxn modelId="{FC762007-A3E1-46B7-A62B-55A90392B15E}" type="presParOf" srcId="{7A89CA09-5B8A-459E-899A-234210315285}" destId="{6060E6C2-FDDA-4EED-A15B-ED6FC0A00C11}" srcOrd="6" destOrd="0" presId="urn:microsoft.com/office/officeart/2008/layout/VerticalCurvedList"/>
    <dgm:cxn modelId="{41FE3512-9FC0-49EA-82AB-651F07FD383D}" type="presParOf" srcId="{6060E6C2-FDDA-4EED-A15B-ED6FC0A00C11}" destId="{87801351-681A-48A0-9C67-3381D802478C}" srcOrd="0" destOrd="0" presId="urn:microsoft.com/office/officeart/2008/layout/VerticalCurvedList"/>
    <dgm:cxn modelId="{D191A2B4-FC2F-4A53-B3B8-25EA967C59D9}" type="presParOf" srcId="{7A89CA09-5B8A-459E-899A-234210315285}" destId="{1FDF3F29-32EB-41BD-9655-0877FC4131D1}" srcOrd="7" destOrd="0" presId="urn:microsoft.com/office/officeart/2008/layout/VerticalCurvedList"/>
    <dgm:cxn modelId="{73F1A901-6BF3-4143-8DCD-7155EF7C4BAE}" type="presParOf" srcId="{7A89CA09-5B8A-459E-899A-234210315285}" destId="{7A9C50B5-4BF8-4A06-BADE-A89749F36A97}" srcOrd="8" destOrd="0" presId="urn:microsoft.com/office/officeart/2008/layout/VerticalCurvedList"/>
    <dgm:cxn modelId="{72AA0790-9156-4ADF-8623-8053B9BA3EC5}" type="presParOf" srcId="{7A9C50B5-4BF8-4A06-BADE-A89749F36A97}" destId="{BCFBC056-4A89-4152-BC77-1640F8DF2F49}"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8D16698-7C1B-47B1-B13F-84A5D8AE97CB}" type="doc">
      <dgm:prSet loTypeId="urn:microsoft.com/office/officeart/2005/8/layout/pList1" loCatId="list" qsTypeId="urn:microsoft.com/office/officeart/2005/8/quickstyle/simple1" qsCatId="simple" csTypeId="urn:microsoft.com/office/officeart/2005/8/colors/accent2_3" csCatId="accent2" phldr="1"/>
      <dgm:spPr/>
      <dgm:t>
        <a:bodyPr/>
        <a:lstStyle/>
        <a:p>
          <a:endParaRPr lang="en-US"/>
        </a:p>
      </dgm:t>
    </dgm:pt>
    <dgm:pt modelId="{40C61703-A51B-4341-8BF5-1F860F2A1B0D}">
      <dgm:prSet/>
      <dgm:spPr/>
      <dgm:t>
        <a:bodyPr/>
        <a:lstStyle/>
        <a:p>
          <a:pPr>
            <a:buFont typeface="Myriad Pro" panose="020B0503030403020204" pitchFamily="34" charset="0"/>
            <a:buChar char="-"/>
          </a:pPr>
          <a:r>
            <a:rPr lang="en-GB"/>
            <a:t>Started a fleet conversion programme to ensure Ultra Low Emission Zone (ULEZ) compliance.</a:t>
          </a:r>
        </a:p>
      </dgm:t>
    </dgm:pt>
    <dgm:pt modelId="{A44524C7-6A1A-4732-99F8-9304B2085C94}" type="parTrans" cxnId="{67A7D2CD-ABF9-4E66-BC26-434A8917127E}">
      <dgm:prSet/>
      <dgm:spPr/>
      <dgm:t>
        <a:bodyPr/>
        <a:lstStyle/>
        <a:p>
          <a:endParaRPr lang="en-US"/>
        </a:p>
      </dgm:t>
    </dgm:pt>
    <dgm:pt modelId="{65D30A01-6EB0-4535-BA4E-F5E59E450D75}" type="sibTrans" cxnId="{67A7D2CD-ABF9-4E66-BC26-434A8917127E}">
      <dgm:prSet/>
      <dgm:spPr/>
      <dgm:t>
        <a:bodyPr/>
        <a:lstStyle/>
        <a:p>
          <a:endParaRPr lang="en-US"/>
        </a:p>
      </dgm:t>
    </dgm:pt>
    <dgm:pt modelId="{9F413CDD-1F6C-4576-A33A-ABA0FA68341B}">
      <dgm:prSet/>
      <dgm:spPr/>
      <dgm:t>
        <a:bodyPr/>
        <a:lstStyle/>
        <a:p>
          <a:pPr>
            <a:buFont typeface="Myriad Pro" panose="020B0503030403020204" pitchFamily="34" charset="0"/>
            <a:buChar char="-"/>
          </a:pPr>
          <a:r>
            <a:rPr lang="en-GB" dirty="0"/>
            <a:t>Introduced a workplace travel programme to reduce business travel including providing a pool of electric cars and bikes for staff.</a:t>
          </a:r>
        </a:p>
      </dgm:t>
    </dgm:pt>
    <dgm:pt modelId="{24E855F2-CCD2-4533-BB6E-909FA40D48A9}" type="parTrans" cxnId="{8098E717-CBFF-4E6A-B235-97FC7396281F}">
      <dgm:prSet/>
      <dgm:spPr/>
      <dgm:t>
        <a:bodyPr/>
        <a:lstStyle/>
        <a:p>
          <a:endParaRPr lang="en-US"/>
        </a:p>
      </dgm:t>
    </dgm:pt>
    <dgm:pt modelId="{77953141-1844-46AA-BF9C-1F8CDC489D4F}" type="sibTrans" cxnId="{8098E717-CBFF-4E6A-B235-97FC7396281F}">
      <dgm:prSet/>
      <dgm:spPr/>
      <dgm:t>
        <a:bodyPr/>
        <a:lstStyle/>
        <a:p>
          <a:endParaRPr lang="en-US"/>
        </a:p>
      </dgm:t>
    </dgm:pt>
    <dgm:pt modelId="{DE8553B8-5C60-4F33-8956-4A4AB04BCC72}">
      <dgm:prSet/>
      <dgm:spPr/>
      <dgm:t>
        <a:bodyPr/>
        <a:lstStyle/>
        <a:p>
          <a:pPr>
            <a:buFont typeface="Myriad Pro" panose="020B0503030403020204" pitchFamily="34" charset="0"/>
            <a:buChar char="-"/>
          </a:pPr>
          <a:r>
            <a:rPr lang="en-GB" dirty="0"/>
            <a:t>Rolled out Electric Vehicle Charging Point infrastructure across the borough.</a:t>
          </a:r>
        </a:p>
      </dgm:t>
    </dgm:pt>
    <dgm:pt modelId="{5AD490F0-AFD0-4C42-B6DA-C5D942060C32}" type="parTrans" cxnId="{C0176E38-9263-491D-A8C0-CC68C8EAA643}">
      <dgm:prSet/>
      <dgm:spPr/>
      <dgm:t>
        <a:bodyPr/>
        <a:lstStyle/>
        <a:p>
          <a:endParaRPr lang="en-US"/>
        </a:p>
      </dgm:t>
    </dgm:pt>
    <dgm:pt modelId="{7574173B-5193-4928-BB03-04A421DD0091}" type="sibTrans" cxnId="{C0176E38-9263-491D-A8C0-CC68C8EAA643}">
      <dgm:prSet/>
      <dgm:spPr/>
      <dgm:t>
        <a:bodyPr/>
        <a:lstStyle/>
        <a:p>
          <a:endParaRPr lang="en-US"/>
        </a:p>
      </dgm:t>
    </dgm:pt>
    <dgm:pt modelId="{ACC18E69-468A-4133-9A1C-AC2D900E570B}">
      <dgm:prSet/>
      <dgm:spPr/>
      <dgm:t>
        <a:bodyPr/>
        <a:lstStyle/>
        <a:p>
          <a:pPr>
            <a:buFont typeface="Myriad Pro" panose="020B0503030403020204" pitchFamily="34" charset="0"/>
            <a:buChar char="-"/>
          </a:pPr>
          <a:r>
            <a:rPr lang="en-GB" dirty="0"/>
            <a:t>Started developing two mobility hubs.</a:t>
          </a:r>
        </a:p>
      </dgm:t>
    </dgm:pt>
    <dgm:pt modelId="{226CE49C-E69F-4CF0-AF7B-5A7C026DEFD5}" type="parTrans" cxnId="{4D26DE1B-D8D2-4A2E-9FDA-7E2AC22E54AA}">
      <dgm:prSet/>
      <dgm:spPr/>
      <dgm:t>
        <a:bodyPr/>
        <a:lstStyle/>
        <a:p>
          <a:endParaRPr lang="en-US"/>
        </a:p>
      </dgm:t>
    </dgm:pt>
    <dgm:pt modelId="{9B0E6CEF-CDAF-4327-B716-19ED2D026ED9}" type="sibTrans" cxnId="{4D26DE1B-D8D2-4A2E-9FDA-7E2AC22E54AA}">
      <dgm:prSet/>
      <dgm:spPr/>
      <dgm:t>
        <a:bodyPr/>
        <a:lstStyle/>
        <a:p>
          <a:endParaRPr lang="en-US"/>
        </a:p>
      </dgm:t>
    </dgm:pt>
    <dgm:pt modelId="{0FFAC55B-5BBA-49E2-8E68-A8B3CFF7EC00}">
      <dgm:prSet/>
      <dgm:spPr/>
      <dgm:t>
        <a:bodyPr/>
        <a:lstStyle/>
        <a:p>
          <a:pPr>
            <a:buFont typeface="Myriad Pro" panose="020B0503030403020204" pitchFamily="34" charset="0"/>
            <a:buChar char="-"/>
          </a:pPr>
          <a:r>
            <a:rPr lang="en-GB" dirty="0"/>
            <a:t>Trialled and rolled out the first school</a:t>
          </a:r>
        </a:p>
      </dgm:t>
    </dgm:pt>
    <dgm:pt modelId="{68CA192F-D69E-41C9-9C93-9DA032B5160B}" type="parTrans" cxnId="{394E5B43-EC80-4CA1-8A8A-482D05E58BA6}">
      <dgm:prSet/>
      <dgm:spPr/>
      <dgm:t>
        <a:bodyPr/>
        <a:lstStyle/>
        <a:p>
          <a:endParaRPr lang="en-US"/>
        </a:p>
      </dgm:t>
    </dgm:pt>
    <dgm:pt modelId="{8A5F7357-B3C4-4D77-AF0C-C053F3272031}" type="sibTrans" cxnId="{394E5B43-EC80-4CA1-8A8A-482D05E58BA6}">
      <dgm:prSet/>
      <dgm:spPr/>
      <dgm:t>
        <a:bodyPr/>
        <a:lstStyle/>
        <a:p>
          <a:endParaRPr lang="en-US"/>
        </a:p>
      </dgm:t>
    </dgm:pt>
    <dgm:pt modelId="{9E05C037-85E1-4F75-8925-A8D2193D260A}">
      <dgm:prSet/>
      <dgm:spPr/>
      <dgm:t>
        <a:bodyPr/>
        <a:lstStyle/>
        <a:p>
          <a:pPr>
            <a:buFont typeface="Myriad Pro" panose="020B0503030403020204" pitchFamily="34" charset="0"/>
            <a:buChar char="-"/>
          </a:pPr>
          <a:r>
            <a:rPr lang="en-GB" dirty="0"/>
            <a:t>Require travel plans in major developments streets in the borough.</a:t>
          </a:r>
        </a:p>
      </dgm:t>
    </dgm:pt>
    <dgm:pt modelId="{25E1C35F-9CA1-4272-97AD-22D8FCB02577}" type="parTrans" cxnId="{41A60380-5022-4845-AE9A-CD81CD636DE3}">
      <dgm:prSet/>
      <dgm:spPr/>
      <dgm:t>
        <a:bodyPr/>
        <a:lstStyle/>
        <a:p>
          <a:endParaRPr lang="en-US"/>
        </a:p>
      </dgm:t>
    </dgm:pt>
    <dgm:pt modelId="{06EAA1B6-FFF0-432D-8EC5-D251C025F257}" type="sibTrans" cxnId="{41A60380-5022-4845-AE9A-CD81CD636DE3}">
      <dgm:prSet/>
      <dgm:spPr/>
      <dgm:t>
        <a:bodyPr/>
        <a:lstStyle/>
        <a:p>
          <a:endParaRPr lang="en-US"/>
        </a:p>
      </dgm:t>
    </dgm:pt>
    <dgm:pt modelId="{47B07B8D-1321-492D-A400-62328C093982}" type="pres">
      <dgm:prSet presAssocID="{88D16698-7C1B-47B1-B13F-84A5D8AE97CB}" presName="Name0" presStyleCnt="0">
        <dgm:presLayoutVars>
          <dgm:dir/>
          <dgm:resizeHandles val="exact"/>
        </dgm:presLayoutVars>
      </dgm:prSet>
      <dgm:spPr/>
    </dgm:pt>
    <dgm:pt modelId="{64271C6A-47CC-4EDD-8EB4-12BDD2B3EEA1}" type="pres">
      <dgm:prSet presAssocID="{40C61703-A51B-4341-8BF5-1F860F2A1B0D}" presName="compNode" presStyleCnt="0"/>
      <dgm:spPr/>
    </dgm:pt>
    <dgm:pt modelId="{B927B2FA-3ED5-45CD-A89E-503682891DB2}" type="pres">
      <dgm:prSet presAssocID="{40C61703-A51B-4341-8BF5-1F860F2A1B0D}" presName="pict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71CC3AA7-C5CB-4152-8E91-2C283A446617}" type="pres">
      <dgm:prSet presAssocID="{40C61703-A51B-4341-8BF5-1F860F2A1B0D}" presName="textRect" presStyleLbl="revTx" presStyleIdx="0" presStyleCnt="6">
        <dgm:presLayoutVars>
          <dgm:bulletEnabled val="1"/>
        </dgm:presLayoutVars>
      </dgm:prSet>
      <dgm:spPr/>
    </dgm:pt>
    <dgm:pt modelId="{73B96366-64B1-48E8-A466-2FA1CEB406F7}" type="pres">
      <dgm:prSet presAssocID="{65D30A01-6EB0-4535-BA4E-F5E59E450D75}" presName="sibTrans" presStyleLbl="sibTrans2D1" presStyleIdx="0" presStyleCnt="0"/>
      <dgm:spPr/>
    </dgm:pt>
    <dgm:pt modelId="{DC7E1885-5AFA-4169-8DD3-AA39C40FA9EF}" type="pres">
      <dgm:prSet presAssocID="{9F413CDD-1F6C-4576-A33A-ABA0FA68341B}" presName="compNode" presStyleCnt="0"/>
      <dgm:spPr/>
    </dgm:pt>
    <dgm:pt modelId="{3D040CCC-4C82-4E03-BB9D-13AECA233EC5}" type="pres">
      <dgm:prSet presAssocID="{9F413CDD-1F6C-4576-A33A-ABA0FA68341B}" presName="pictRect" presStyleLbl="node1" presStyleIdx="1"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23000" b="-23000"/>
          </a:stretch>
        </a:blipFill>
      </dgm:spPr>
      <dgm:extLst>
        <a:ext uri="{E40237B7-FDA0-4F09-8148-C483321AD2D9}">
          <dgm14:cNvPr xmlns:dgm14="http://schemas.microsoft.com/office/drawing/2010/diagram" id="0" name="" descr="Cycling"/>
        </a:ext>
      </dgm:extLst>
    </dgm:pt>
    <dgm:pt modelId="{2B07BED7-3637-4AFB-9707-CA35A5740A00}" type="pres">
      <dgm:prSet presAssocID="{9F413CDD-1F6C-4576-A33A-ABA0FA68341B}" presName="textRect" presStyleLbl="revTx" presStyleIdx="1" presStyleCnt="6">
        <dgm:presLayoutVars>
          <dgm:bulletEnabled val="1"/>
        </dgm:presLayoutVars>
      </dgm:prSet>
      <dgm:spPr/>
    </dgm:pt>
    <dgm:pt modelId="{43D01D76-0EBF-4B52-9BB9-526CC117F70F}" type="pres">
      <dgm:prSet presAssocID="{77953141-1844-46AA-BF9C-1F8CDC489D4F}" presName="sibTrans" presStyleLbl="sibTrans2D1" presStyleIdx="0" presStyleCnt="0"/>
      <dgm:spPr/>
    </dgm:pt>
    <dgm:pt modelId="{C82BEBB2-269D-414E-99E9-3DA52862B2F5}" type="pres">
      <dgm:prSet presAssocID="{0FFAC55B-5BBA-49E2-8E68-A8B3CFF7EC00}" presName="compNode" presStyleCnt="0"/>
      <dgm:spPr/>
    </dgm:pt>
    <dgm:pt modelId="{D2D2431B-DF63-4027-8C38-E62B6A85BD07}" type="pres">
      <dgm:prSet presAssocID="{0FFAC55B-5BBA-49E2-8E68-A8B3CFF7EC00}" presName="pictRect" presStyleLbl="node1" presStyleIdx="2"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pt>
    <dgm:pt modelId="{560DCDC2-53C5-4747-969C-27D10AC26FE2}" type="pres">
      <dgm:prSet presAssocID="{0FFAC55B-5BBA-49E2-8E68-A8B3CFF7EC00}" presName="textRect" presStyleLbl="revTx" presStyleIdx="2" presStyleCnt="6">
        <dgm:presLayoutVars>
          <dgm:bulletEnabled val="1"/>
        </dgm:presLayoutVars>
      </dgm:prSet>
      <dgm:spPr/>
    </dgm:pt>
    <dgm:pt modelId="{7D3FB05D-9CFD-49FB-B0CE-4CD2DE04D80A}" type="pres">
      <dgm:prSet presAssocID="{8A5F7357-B3C4-4D77-AF0C-C053F3272031}" presName="sibTrans" presStyleLbl="sibTrans2D1" presStyleIdx="0" presStyleCnt="0"/>
      <dgm:spPr/>
    </dgm:pt>
    <dgm:pt modelId="{69ED06DE-8E1A-4929-981E-AECE7C69BB84}" type="pres">
      <dgm:prSet presAssocID="{DE8553B8-5C60-4F33-8956-4A4AB04BCC72}" presName="compNode" presStyleCnt="0"/>
      <dgm:spPr/>
    </dgm:pt>
    <dgm:pt modelId="{94DD4D1D-CDB6-4D6A-8339-DAB26BE55B13}" type="pres">
      <dgm:prSet presAssocID="{DE8553B8-5C60-4F33-8956-4A4AB04BCC72}" presName="pict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Electric car"/>
        </a:ext>
      </dgm:extLst>
    </dgm:pt>
    <dgm:pt modelId="{D885E4ED-6E59-4342-95ED-86BE2C3FA879}" type="pres">
      <dgm:prSet presAssocID="{DE8553B8-5C60-4F33-8956-4A4AB04BCC72}" presName="textRect" presStyleLbl="revTx" presStyleIdx="3" presStyleCnt="6">
        <dgm:presLayoutVars>
          <dgm:bulletEnabled val="1"/>
        </dgm:presLayoutVars>
      </dgm:prSet>
      <dgm:spPr/>
    </dgm:pt>
    <dgm:pt modelId="{D4C09B7C-347A-4D87-BDBF-A1525C4AFC43}" type="pres">
      <dgm:prSet presAssocID="{7574173B-5193-4928-BB03-04A421DD0091}" presName="sibTrans" presStyleLbl="sibTrans2D1" presStyleIdx="0" presStyleCnt="0"/>
      <dgm:spPr/>
    </dgm:pt>
    <dgm:pt modelId="{F6D104CE-25C6-43C1-82E1-5FFF3DF408C5}" type="pres">
      <dgm:prSet presAssocID="{ACC18E69-468A-4133-9A1C-AC2D900E570B}" presName="compNode" presStyleCnt="0"/>
      <dgm:spPr/>
    </dgm:pt>
    <dgm:pt modelId="{B79D3C74-8A6A-4859-9A14-8BE0025621D3}" type="pres">
      <dgm:prSet presAssocID="{ACC18E69-468A-4133-9A1C-AC2D900E570B}" presName="pict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Lst>
          </a:blip>
          <a:srcRect/>
          <a:stretch>
            <a:fillRect l="-16000" r="-16000"/>
          </a:stretch>
        </a:blipFill>
      </dgm:spPr>
    </dgm:pt>
    <dgm:pt modelId="{E068870F-97B6-4270-B0CF-3D1D5190C461}" type="pres">
      <dgm:prSet presAssocID="{ACC18E69-468A-4133-9A1C-AC2D900E570B}" presName="textRect" presStyleLbl="revTx" presStyleIdx="4" presStyleCnt="6">
        <dgm:presLayoutVars>
          <dgm:bulletEnabled val="1"/>
        </dgm:presLayoutVars>
      </dgm:prSet>
      <dgm:spPr/>
    </dgm:pt>
    <dgm:pt modelId="{108379BA-174F-42D2-951B-EA193EA7766B}" type="pres">
      <dgm:prSet presAssocID="{9B0E6CEF-CDAF-4327-B716-19ED2D026ED9}" presName="sibTrans" presStyleLbl="sibTrans2D1" presStyleIdx="0" presStyleCnt="0"/>
      <dgm:spPr/>
    </dgm:pt>
    <dgm:pt modelId="{CF655D74-12A3-48AC-96A9-8B24F3DC1D8D}" type="pres">
      <dgm:prSet presAssocID="{9E05C037-85E1-4F75-8925-A8D2193D260A}" presName="compNode" presStyleCnt="0"/>
      <dgm:spPr/>
    </dgm:pt>
    <dgm:pt modelId="{509B4D27-C0E4-4B43-9D76-11DC824CD0E0}" type="pres">
      <dgm:prSet presAssocID="{9E05C037-85E1-4F75-8925-A8D2193D260A}" presName="pictRect" presStyleLbl="node1" presStyleIdx="5"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t="-23000" b="-23000"/>
          </a:stretch>
        </a:blipFill>
      </dgm:spPr>
      <dgm:extLst>
        <a:ext uri="{E40237B7-FDA0-4F09-8148-C483321AD2D9}">
          <dgm14:cNvPr xmlns:dgm14="http://schemas.microsoft.com/office/drawing/2010/diagram" id="0" name="" descr="Traffic light"/>
        </a:ext>
      </dgm:extLst>
    </dgm:pt>
    <dgm:pt modelId="{5C0C76D7-BF0B-49A8-96AF-B9D1DDE46586}" type="pres">
      <dgm:prSet presAssocID="{9E05C037-85E1-4F75-8925-A8D2193D260A}" presName="textRect" presStyleLbl="revTx" presStyleIdx="5" presStyleCnt="6">
        <dgm:presLayoutVars>
          <dgm:bulletEnabled val="1"/>
        </dgm:presLayoutVars>
      </dgm:prSet>
      <dgm:spPr/>
    </dgm:pt>
  </dgm:ptLst>
  <dgm:cxnLst>
    <dgm:cxn modelId="{FAC57710-7547-4C86-9E3C-8D946863808C}" type="presOf" srcId="{7574173B-5193-4928-BB03-04A421DD0091}" destId="{D4C09B7C-347A-4D87-BDBF-A1525C4AFC43}" srcOrd="0" destOrd="0" presId="urn:microsoft.com/office/officeart/2005/8/layout/pList1"/>
    <dgm:cxn modelId="{8098E717-CBFF-4E6A-B235-97FC7396281F}" srcId="{88D16698-7C1B-47B1-B13F-84A5D8AE97CB}" destId="{9F413CDD-1F6C-4576-A33A-ABA0FA68341B}" srcOrd="1" destOrd="0" parTransId="{24E855F2-CCD2-4533-BB6E-909FA40D48A9}" sibTransId="{77953141-1844-46AA-BF9C-1F8CDC489D4F}"/>
    <dgm:cxn modelId="{4D26DE1B-D8D2-4A2E-9FDA-7E2AC22E54AA}" srcId="{88D16698-7C1B-47B1-B13F-84A5D8AE97CB}" destId="{ACC18E69-468A-4133-9A1C-AC2D900E570B}" srcOrd="4" destOrd="0" parTransId="{226CE49C-E69F-4CF0-AF7B-5A7C026DEFD5}" sibTransId="{9B0E6CEF-CDAF-4327-B716-19ED2D026ED9}"/>
    <dgm:cxn modelId="{ADD6572A-3E3F-4093-B44F-8B65ABD36DEC}" type="presOf" srcId="{88D16698-7C1B-47B1-B13F-84A5D8AE97CB}" destId="{47B07B8D-1321-492D-A400-62328C093982}" srcOrd="0" destOrd="0" presId="urn:microsoft.com/office/officeart/2005/8/layout/pList1"/>
    <dgm:cxn modelId="{E1770D2E-0F8F-4301-AD40-DAF5975810E4}" type="presOf" srcId="{65D30A01-6EB0-4535-BA4E-F5E59E450D75}" destId="{73B96366-64B1-48E8-A466-2FA1CEB406F7}" srcOrd="0" destOrd="0" presId="urn:microsoft.com/office/officeart/2005/8/layout/pList1"/>
    <dgm:cxn modelId="{C0176E38-9263-491D-A8C0-CC68C8EAA643}" srcId="{88D16698-7C1B-47B1-B13F-84A5D8AE97CB}" destId="{DE8553B8-5C60-4F33-8956-4A4AB04BCC72}" srcOrd="3" destOrd="0" parTransId="{5AD490F0-AFD0-4C42-B6DA-C5D942060C32}" sibTransId="{7574173B-5193-4928-BB03-04A421DD0091}"/>
    <dgm:cxn modelId="{BF5BDB3B-C75C-4B54-92C9-BFEB7855B09F}" type="presOf" srcId="{8A5F7357-B3C4-4D77-AF0C-C053F3272031}" destId="{7D3FB05D-9CFD-49FB-B0CE-4CD2DE04D80A}" srcOrd="0" destOrd="0" presId="urn:microsoft.com/office/officeart/2005/8/layout/pList1"/>
    <dgm:cxn modelId="{8B53C53F-4DE0-4F75-9582-F1E25E50EB2E}" type="presOf" srcId="{77953141-1844-46AA-BF9C-1F8CDC489D4F}" destId="{43D01D76-0EBF-4B52-9BB9-526CC117F70F}" srcOrd="0" destOrd="0" presId="urn:microsoft.com/office/officeart/2005/8/layout/pList1"/>
    <dgm:cxn modelId="{394E5B43-EC80-4CA1-8A8A-482D05E58BA6}" srcId="{88D16698-7C1B-47B1-B13F-84A5D8AE97CB}" destId="{0FFAC55B-5BBA-49E2-8E68-A8B3CFF7EC00}" srcOrd="2" destOrd="0" parTransId="{68CA192F-D69E-41C9-9C93-9DA032B5160B}" sibTransId="{8A5F7357-B3C4-4D77-AF0C-C053F3272031}"/>
    <dgm:cxn modelId="{F629B145-B0E8-4313-9BCA-E22EBEC1B28A}" type="presOf" srcId="{ACC18E69-468A-4133-9A1C-AC2D900E570B}" destId="{E068870F-97B6-4270-B0CF-3D1D5190C461}" srcOrd="0" destOrd="0" presId="urn:microsoft.com/office/officeart/2005/8/layout/pList1"/>
    <dgm:cxn modelId="{22027947-F92A-4C62-9E76-784B70BDBC25}" type="presOf" srcId="{40C61703-A51B-4341-8BF5-1F860F2A1B0D}" destId="{71CC3AA7-C5CB-4152-8E91-2C283A446617}" srcOrd="0" destOrd="0" presId="urn:microsoft.com/office/officeart/2005/8/layout/pList1"/>
    <dgm:cxn modelId="{587B1C57-DC6B-49E2-9D68-A1DB09B3860E}" type="presOf" srcId="{9F413CDD-1F6C-4576-A33A-ABA0FA68341B}" destId="{2B07BED7-3637-4AFB-9707-CA35A5740A00}" srcOrd="0" destOrd="0" presId="urn:microsoft.com/office/officeart/2005/8/layout/pList1"/>
    <dgm:cxn modelId="{41A60380-5022-4845-AE9A-CD81CD636DE3}" srcId="{88D16698-7C1B-47B1-B13F-84A5D8AE97CB}" destId="{9E05C037-85E1-4F75-8925-A8D2193D260A}" srcOrd="5" destOrd="0" parTransId="{25E1C35F-9CA1-4272-97AD-22D8FCB02577}" sibTransId="{06EAA1B6-FFF0-432D-8EC5-D251C025F257}"/>
    <dgm:cxn modelId="{CCED4D93-6D37-4C6F-A6ED-9F9E57464EF0}" type="presOf" srcId="{DE8553B8-5C60-4F33-8956-4A4AB04BCC72}" destId="{D885E4ED-6E59-4342-95ED-86BE2C3FA879}" srcOrd="0" destOrd="0" presId="urn:microsoft.com/office/officeart/2005/8/layout/pList1"/>
    <dgm:cxn modelId="{9882639F-E566-4BB4-9A17-C56D83492F5D}" type="presOf" srcId="{0FFAC55B-5BBA-49E2-8E68-A8B3CFF7EC00}" destId="{560DCDC2-53C5-4747-969C-27D10AC26FE2}" srcOrd="0" destOrd="0" presId="urn:microsoft.com/office/officeart/2005/8/layout/pList1"/>
    <dgm:cxn modelId="{67A7D2CD-ABF9-4E66-BC26-434A8917127E}" srcId="{88D16698-7C1B-47B1-B13F-84A5D8AE97CB}" destId="{40C61703-A51B-4341-8BF5-1F860F2A1B0D}" srcOrd="0" destOrd="0" parTransId="{A44524C7-6A1A-4732-99F8-9304B2085C94}" sibTransId="{65D30A01-6EB0-4535-BA4E-F5E59E450D75}"/>
    <dgm:cxn modelId="{35EE64E8-CDFF-4055-B570-BEBC5B10D6A0}" type="presOf" srcId="{9E05C037-85E1-4F75-8925-A8D2193D260A}" destId="{5C0C76D7-BF0B-49A8-96AF-B9D1DDE46586}" srcOrd="0" destOrd="0" presId="urn:microsoft.com/office/officeart/2005/8/layout/pList1"/>
    <dgm:cxn modelId="{DE54C9F0-B209-4167-B2E9-90F0DCA30F6F}" type="presOf" srcId="{9B0E6CEF-CDAF-4327-B716-19ED2D026ED9}" destId="{108379BA-174F-42D2-951B-EA193EA7766B}" srcOrd="0" destOrd="0" presId="urn:microsoft.com/office/officeart/2005/8/layout/pList1"/>
    <dgm:cxn modelId="{5B5852E4-F17A-41B6-871E-8F745A2086B2}" type="presParOf" srcId="{47B07B8D-1321-492D-A400-62328C093982}" destId="{64271C6A-47CC-4EDD-8EB4-12BDD2B3EEA1}" srcOrd="0" destOrd="0" presId="urn:microsoft.com/office/officeart/2005/8/layout/pList1"/>
    <dgm:cxn modelId="{7FBDB78C-134D-4940-952A-4F71F7A7B91D}" type="presParOf" srcId="{64271C6A-47CC-4EDD-8EB4-12BDD2B3EEA1}" destId="{B927B2FA-3ED5-45CD-A89E-503682891DB2}" srcOrd="0" destOrd="0" presId="urn:microsoft.com/office/officeart/2005/8/layout/pList1"/>
    <dgm:cxn modelId="{41443D0D-B045-499F-9FBC-DA555475B7CF}" type="presParOf" srcId="{64271C6A-47CC-4EDD-8EB4-12BDD2B3EEA1}" destId="{71CC3AA7-C5CB-4152-8E91-2C283A446617}" srcOrd="1" destOrd="0" presId="urn:microsoft.com/office/officeart/2005/8/layout/pList1"/>
    <dgm:cxn modelId="{2A75E032-B351-46A9-8B73-F42CEB588B66}" type="presParOf" srcId="{47B07B8D-1321-492D-A400-62328C093982}" destId="{73B96366-64B1-48E8-A466-2FA1CEB406F7}" srcOrd="1" destOrd="0" presId="urn:microsoft.com/office/officeart/2005/8/layout/pList1"/>
    <dgm:cxn modelId="{B3717B2C-6DC5-457C-9710-16386758543D}" type="presParOf" srcId="{47B07B8D-1321-492D-A400-62328C093982}" destId="{DC7E1885-5AFA-4169-8DD3-AA39C40FA9EF}" srcOrd="2" destOrd="0" presId="urn:microsoft.com/office/officeart/2005/8/layout/pList1"/>
    <dgm:cxn modelId="{B4B5A405-29BE-4185-B815-7239227B86AD}" type="presParOf" srcId="{DC7E1885-5AFA-4169-8DD3-AA39C40FA9EF}" destId="{3D040CCC-4C82-4E03-BB9D-13AECA233EC5}" srcOrd="0" destOrd="0" presId="urn:microsoft.com/office/officeart/2005/8/layout/pList1"/>
    <dgm:cxn modelId="{2FEC086B-8AA3-41B6-9888-D95F24A23B05}" type="presParOf" srcId="{DC7E1885-5AFA-4169-8DD3-AA39C40FA9EF}" destId="{2B07BED7-3637-4AFB-9707-CA35A5740A00}" srcOrd="1" destOrd="0" presId="urn:microsoft.com/office/officeart/2005/8/layout/pList1"/>
    <dgm:cxn modelId="{18A09115-6437-45A4-AA93-93F353B613D5}" type="presParOf" srcId="{47B07B8D-1321-492D-A400-62328C093982}" destId="{43D01D76-0EBF-4B52-9BB9-526CC117F70F}" srcOrd="3" destOrd="0" presId="urn:microsoft.com/office/officeart/2005/8/layout/pList1"/>
    <dgm:cxn modelId="{75EA4C25-3839-42B6-954E-E6F372236114}" type="presParOf" srcId="{47B07B8D-1321-492D-A400-62328C093982}" destId="{C82BEBB2-269D-414E-99E9-3DA52862B2F5}" srcOrd="4" destOrd="0" presId="urn:microsoft.com/office/officeart/2005/8/layout/pList1"/>
    <dgm:cxn modelId="{0EDF738C-18ED-47F5-9D40-3C886AFB58FA}" type="presParOf" srcId="{C82BEBB2-269D-414E-99E9-3DA52862B2F5}" destId="{D2D2431B-DF63-4027-8C38-E62B6A85BD07}" srcOrd="0" destOrd="0" presId="urn:microsoft.com/office/officeart/2005/8/layout/pList1"/>
    <dgm:cxn modelId="{320D5827-B6BB-4CFB-B14E-6340FD10215E}" type="presParOf" srcId="{C82BEBB2-269D-414E-99E9-3DA52862B2F5}" destId="{560DCDC2-53C5-4747-969C-27D10AC26FE2}" srcOrd="1" destOrd="0" presId="urn:microsoft.com/office/officeart/2005/8/layout/pList1"/>
    <dgm:cxn modelId="{9BAAB341-F250-4B1F-89D4-B314B5BFECBF}" type="presParOf" srcId="{47B07B8D-1321-492D-A400-62328C093982}" destId="{7D3FB05D-9CFD-49FB-B0CE-4CD2DE04D80A}" srcOrd="5" destOrd="0" presId="urn:microsoft.com/office/officeart/2005/8/layout/pList1"/>
    <dgm:cxn modelId="{CB476B58-121C-4443-AB0D-C4856019D653}" type="presParOf" srcId="{47B07B8D-1321-492D-A400-62328C093982}" destId="{69ED06DE-8E1A-4929-981E-AECE7C69BB84}" srcOrd="6" destOrd="0" presId="urn:microsoft.com/office/officeart/2005/8/layout/pList1"/>
    <dgm:cxn modelId="{E4746BA4-B1E9-4D09-8FA7-6E71DE2218B7}" type="presParOf" srcId="{69ED06DE-8E1A-4929-981E-AECE7C69BB84}" destId="{94DD4D1D-CDB6-4D6A-8339-DAB26BE55B13}" srcOrd="0" destOrd="0" presId="urn:microsoft.com/office/officeart/2005/8/layout/pList1"/>
    <dgm:cxn modelId="{185A8743-4A2F-40C1-8E4F-A2BE890A244D}" type="presParOf" srcId="{69ED06DE-8E1A-4929-981E-AECE7C69BB84}" destId="{D885E4ED-6E59-4342-95ED-86BE2C3FA879}" srcOrd="1" destOrd="0" presId="urn:microsoft.com/office/officeart/2005/8/layout/pList1"/>
    <dgm:cxn modelId="{0F06C041-5F6D-425E-A3F6-C4816E3E3C7A}" type="presParOf" srcId="{47B07B8D-1321-492D-A400-62328C093982}" destId="{D4C09B7C-347A-4D87-BDBF-A1525C4AFC43}" srcOrd="7" destOrd="0" presId="urn:microsoft.com/office/officeart/2005/8/layout/pList1"/>
    <dgm:cxn modelId="{EAB160E8-BD68-4A76-8B9B-4E9255A711DB}" type="presParOf" srcId="{47B07B8D-1321-492D-A400-62328C093982}" destId="{F6D104CE-25C6-43C1-82E1-5FFF3DF408C5}" srcOrd="8" destOrd="0" presId="urn:microsoft.com/office/officeart/2005/8/layout/pList1"/>
    <dgm:cxn modelId="{8DE4F384-531B-4A1C-9DA7-FCCBBEF6C30E}" type="presParOf" srcId="{F6D104CE-25C6-43C1-82E1-5FFF3DF408C5}" destId="{B79D3C74-8A6A-4859-9A14-8BE0025621D3}" srcOrd="0" destOrd="0" presId="urn:microsoft.com/office/officeart/2005/8/layout/pList1"/>
    <dgm:cxn modelId="{618D9CAB-C8B1-44D2-8245-4D026BE3B8A4}" type="presParOf" srcId="{F6D104CE-25C6-43C1-82E1-5FFF3DF408C5}" destId="{E068870F-97B6-4270-B0CF-3D1D5190C461}" srcOrd="1" destOrd="0" presId="urn:microsoft.com/office/officeart/2005/8/layout/pList1"/>
    <dgm:cxn modelId="{32C53DA3-A309-485E-A94D-13613C0BEF76}" type="presParOf" srcId="{47B07B8D-1321-492D-A400-62328C093982}" destId="{108379BA-174F-42D2-951B-EA193EA7766B}" srcOrd="9" destOrd="0" presId="urn:microsoft.com/office/officeart/2005/8/layout/pList1"/>
    <dgm:cxn modelId="{7D5EBC08-0380-46E2-986F-377747B5C3DE}" type="presParOf" srcId="{47B07B8D-1321-492D-A400-62328C093982}" destId="{CF655D74-12A3-48AC-96A9-8B24F3DC1D8D}" srcOrd="10" destOrd="0" presId="urn:microsoft.com/office/officeart/2005/8/layout/pList1"/>
    <dgm:cxn modelId="{F400CA8E-6075-4C82-B935-FD11F514C215}" type="presParOf" srcId="{CF655D74-12A3-48AC-96A9-8B24F3DC1D8D}" destId="{509B4D27-C0E4-4B43-9D76-11DC824CD0E0}" srcOrd="0" destOrd="0" presId="urn:microsoft.com/office/officeart/2005/8/layout/pList1"/>
    <dgm:cxn modelId="{BC803905-872E-4CB3-8D2E-3ACEB3ACFE7D}" type="presParOf" srcId="{CF655D74-12A3-48AC-96A9-8B24F3DC1D8D}" destId="{5C0C76D7-BF0B-49A8-96AF-B9D1DDE4658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50AEB6-4653-425F-A990-9064381B4E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24FDDC8-1313-4CF2-B632-6CF649D6FBD1}">
      <dgm:prSet phldrT="[Tex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GB" b="0" dirty="0"/>
            <a:t>Continue to reduce the emissions associated with the council’s fleet.</a:t>
          </a:r>
          <a:endParaRPr lang="en-US" dirty="0"/>
        </a:p>
      </dgm:t>
    </dgm:pt>
    <dgm:pt modelId="{AC634FEB-EB0E-403C-AD8F-64DFEF0C8D2F}" type="sibTrans" cxnId="{5B5189DB-0770-4709-BC29-5EB42CEA0A86}">
      <dgm:prSet/>
      <dgm:spPr>
        <a:ln>
          <a:solidFill>
            <a:srgbClr val="006D66"/>
          </a:solidFill>
        </a:ln>
      </dgm:spPr>
      <dgm:t>
        <a:bodyPr/>
        <a:lstStyle/>
        <a:p>
          <a:endParaRPr lang="en-US"/>
        </a:p>
      </dgm:t>
    </dgm:pt>
    <dgm:pt modelId="{652D21D8-F5DE-4078-8C36-1810B91BB3BF}" type="parTrans" cxnId="{5B5189DB-0770-4709-BC29-5EB42CEA0A86}">
      <dgm:prSet/>
      <dgm:spPr/>
      <dgm:t>
        <a:bodyPr/>
        <a:lstStyle/>
        <a:p>
          <a:endParaRPr lang="en-US"/>
        </a:p>
      </dgm:t>
    </dgm:pt>
    <dgm:pt modelId="{F574F3E9-3E4B-48F5-ACB9-315FFF131895}">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GB" b="0" dirty="0"/>
            <a:t>Continue to reduce associated emissions from road-based travel.</a:t>
          </a:r>
          <a:endParaRPr lang="en-US" b="0" dirty="0"/>
        </a:p>
      </dgm:t>
    </dgm:pt>
    <dgm:pt modelId="{81ABAC47-0FA7-4860-96B1-81F4F166C636}" type="sibTrans" cxnId="{F13B8577-21B2-468C-9DBF-CB7D44C21228}">
      <dgm:prSet/>
      <dgm:spPr/>
      <dgm:t>
        <a:bodyPr/>
        <a:lstStyle/>
        <a:p>
          <a:endParaRPr lang="en-US"/>
        </a:p>
      </dgm:t>
    </dgm:pt>
    <dgm:pt modelId="{D92F2F19-52A9-48E7-B718-39FDAA59469B}" type="parTrans" cxnId="{F13B8577-21B2-468C-9DBF-CB7D44C21228}">
      <dgm:prSet/>
      <dgm:spPr/>
      <dgm:t>
        <a:bodyPr/>
        <a:lstStyle/>
        <a:p>
          <a:endParaRPr lang="en-US"/>
        </a:p>
      </dgm:t>
    </dgm:pt>
    <dgm:pt modelId="{D9B8559A-B127-4E7F-921F-4FE970D5C445}">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US" b="0" dirty="0"/>
            <a:t>Actively work towards the Mayor’s Transport Target of achieving 80% of all journeys in London to be made active, efficient and sustainable modes.</a:t>
          </a:r>
        </a:p>
      </dgm:t>
    </dgm:pt>
    <dgm:pt modelId="{77D52A86-5C8F-4243-B35D-ED320126FEC7}" type="parTrans" cxnId="{6FA79258-B9D8-4891-A7B1-FE761ED42900}">
      <dgm:prSet/>
      <dgm:spPr/>
      <dgm:t>
        <a:bodyPr/>
        <a:lstStyle/>
        <a:p>
          <a:endParaRPr lang="en-US"/>
        </a:p>
      </dgm:t>
    </dgm:pt>
    <dgm:pt modelId="{2678DCFD-EF8A-465A-950D-EE3D3762F9BA}" type="sibTrans" cxnId="{6FA79258-B9D8-4891-A7B1-FE761ED42900}">
      <dgm:prSet/>
      <dgm:spPr/>
      <dgm:t>
        <a:bodyPr/>
        <a:lstStyle/>
        <a:p>
          <a:endParaRPr lang="en-US"/>
        </a:p>
      </dgm:t>
    </dgm:pt>
    <dgm:pt modelId="{7D35493C-A02F-45C7-AE33-D054222BD3F7}">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US" b="0" u="none" dirty="0"/>
            <a:t>Develop infrastructure to enable active travel and use of electric vehicles.</a:t>
          </a:r>
        </a:p>
      </dgm:t>
    </dgm:pt>
    <dgm:pt modelId="{61928B9C-7BB7-488C-B352-91296CECCB60}" type="parTrans" cxnId="{AFD25685-384A-4314-B18A-943233E9B83E}">
      <dgm:prSet/>
      <dgm:spPr/>
      <dgm:t>
        <a:bodyPr/>
        <a:lstStyle/>
        <a:p>
          <a:endParaRPr lang="en-US"/>
        </a:p>
      </dgm:t>
    </dgm:pt>
    <dgm:pt modelId="{8CFD8A86-DF2E-43A8-8DBD-05C980894B8D}" type="sibTrans" cxnId="{AFD25685-384A-4314-B18A-943233E9B83E}">
      <dgm:prSet/>
      <dgm:spPr/>
      <dgm:t>
        <a:bodyPr/>
        <a:lstStyle/>
        <a:p>
          <a:endParaRPr lang="en-US"/>
        </a:p>
      </dgm:t>
    </dgm:pt>
    <dgm:pt modelId="{92BAAFCF-9314-4FC3-883D-727338676661}" type="pres">
      <dgm:prSet presAssocID="{DB50AEB6-4653-425F-A990-9064381B4ED2}" presName="Name0" presStyleCnt="0">
        <dgm:presLayoutVars>
          <dgm:chMax val="7"/>
          <dgm:chPref val="7"/>
          <dgm:dir/>
        </dgm:presLayoutVars>
      </dgm:prSet>
      <dgm:spPr/>
    </dgm:pt>
    <dgm:pt modelId="{7A89CA09-5B8A-459E-899A-234210315285}" type="pres">
      <dgm:prSet presAssocID="{DB50AEB6-4653-425F-A990-9064381B4ED2}" presName="Name1" presStyleCnt="0"/>
      <dgm:spPr/>
    </dgm:pt>
    <dgm:pt modelId="{D42887DC-866B-4072-91E4-997A2BD3A68B}" type="pres">
      <dgm:prSet presAssocID="{DB50AEB6-4653-425F-A990-9064381B4ED2}" presName="cycle" presStyleCnt="0"/>
      <dgm:spPr/>
    </dgm:pt>
    <dgm:pt modelId="{75F0EF0F-5F93-4F8F-BD5B-DA8665425540}" type="pres">
      <dgm:prSet presAssocID="{DB50AEB6-4653-425F-A990-9064381B4ED2}" presName="srcNode" presStyleLbl="node1" presStyleIdx="0" presStyleCnt="4"/>
      <dgm:spPr/>
    </dgm:pt>
    <dgm:pt modelId="{AD633D53-8891-4AEF-84B4-5C267AC1E14D}" type="pres">
      <dgm:prSet presAssocID="{DB50AEB6-4653-425F-A990-9064381B4ED2}" presName="conn" presStyleLbl="parChTrans1D2" presStyleIdx="0" presStyleCnt="1"/>
      <dgm:spPr/>
    </dgm:pt>
    <dgm:pt modelId="{B5CF2121-E342-45F5-BE31-D4233A29E61E}" type="pres">
      <dgm:prSet presAssocID="{DB50AEB6-4653-425F-A990-9064381B4ED2}" presName="extraNode" presStyleLbl="node1" presStyleIdx="0" presStyleCnt="4"/>
      <dgm:spPr/>
    </dgm:pt>
    <dgm:pt modelId="{E57C44FD-7619-42C1-8ABD-C8A945AEC0E6}" type="pres">
      <dgm:prSet presAssocID="{DB50AEB6-4653-425F-A990-9064381B4ED2}" presName="dstNode" presStyleLbl="node1" presStyleIdx="0" presStyleCnt="4"/>
      <dgm:spPr/>
    </dgm:pt>
    <dgm:pt modelId="{56053357-74C6-43F3-B75C-4265BA9FB237}" type="pres">
      <dgm:prSet presAssocID="{424FDDC8-1313-4CF2-B632-6CF649D6FBD1}" presName="text_1" presStyleLbl="node1" presStyleIdx="0" presStyleCnt="4">
        <dgm:presLayoutVars>
          <dgm:bulletEnabled val="1"/>
        </dgm:presLayoutVars>
      </dgm:prSet>
      <dgm:spPr/>
    </dgm:pt>
    <dgm:pt modelId="{F773509F-30EB-46AA-9965-9955DF2D4B70}" type="pres">
      <dgm:prSet presAssocID="{424FDDC8-1313-4CF2-B632-6CF649D6FBD1}" presName="accent_1" presStyleCnt="0"/>
      <dgm:spPr/>
    </dgm:pt>
    <dgm:pt modelId="{7C58E57E-52A4-4164-ACA6-17BADAFA9787}" type="pres">
      <dgm:prSet presAssocID="{424FDDC8-1313-4CF2-B632-6CF649D6FBD1}" presName="accentRepeatNode" presStyleLbl="solidFgAcc1" presStyleIdx="0" presStyleCnt="4"/>
      <dgm:spPr>
        <a:ln>
          <a:solidFill>
            <a:srgbClr val="006D66"/>
          </a:solidFill>
        </a:ln>
      </dgm:spPr>
    </dgm:pt>
    <dgm:pt modelId="{F85B079A-D0AA-4E5E-8DB2-759AE57E5C65}" type="pres">
      <dgm:prSet presAssocID="{F574F3E9-3E4B-48F5-ACB9-315FFF131895}" presName="text_2" presStyleLbl="node1" presStyleIdx="1" presStyleCnt="4">
        <dgm:presLayoutVars>
          <dgm:bulletEnabled val="1"/>
        </dgm:presLayoutVars>
      </dgm:prSet>
      <dgm:spPr/>
    </dgm:pt>
    <dgm:pt modelId="{FCB9500F-9B97-4034-A408-F1581971A88D}" type="pres">
      <dgm:prSet presAssocID="{F574F3E9-3E4B-48F5-ACB9-315FFF131895}" presName="accent_2" presStyleCnt="0"/>
      <dgm:spPr/>
    </dgm:pt>
    <dgm:pt modelId="{BCFBC056-4A89-4152-BC77-1640F8DF2F49}" type="pres">
      <dgm:prSet presAssocID="{F574F3E9-3E4B-48F5-ACB9-315FFF131895}" presName="accentRepeatNode" presStyleLbl="solidFgAcc1" presStyleIdx="1" presStyleCnt="4"/>
      <dgm:spPr>
        <a:ln>
          <a:solidFill>
            <a:srgbClr val="006D66"/>
          </a:solidFill>
        </a:ln>
      </dgm:spPr>
    </dgm:pt>
    <dgm:pt modelId="{BB6472C9-556A-44E0-B1CD-3DF13C384676}" type="pres">
      <dgm:prSet presAssocID="{7D35493C-A02F-45C7-AE33-D054222BD3F7}" presName="text_3" presStyleLbl="node1" presStyleIdx="2" presStyleCnt="4">
        <dgm:presLayoutVars>
          <dgm:bulletEnabled val="1"/>
        </dgm:presLayoutVars>
      </dgm:prSet>
      <dgm:spPr/>
    </dgm:pt>
    <dgm:pt modelId="{84903DFD-875F-4DBE-B8D6-1E2E422AA11F}" type="pres">
      <dgm:prSet presAssocID="{7D35493C-A02F-45C7-AE33-D054222BD3F7}" presName="accent_3" presStyleCnt="0"/>
      <dgm:spPr/>
    </dgm:pt>
    <dgm:pt modelId="{93FCC90F-E423-4024-9BC8-31A43C60BA65}" type="pres">
      <dgm:prSet presAssocID="{7D35493C-A02F-45C7-AE33-D054222BD3F7}" presName="accentRepeatNode" presStyleLbl="solidFgAcc1" presStyleIdx="2" presStyleCnt="4"/>
      <dgm:spPr/>
    </dgm:pt>
    <dgm:pt modelId="{D7FBC8D6-1F30-4621-B051-53A56910D1C4}" type="pres">
      <dgm:prSet presAssocID="{D9B8559A-B127-4E7F-921F-4FE970D5C445}" presName="text_4" presStyleLbl="node1" presStyleIdx="3" presStyleCnt="4">
        <dgm:presLayoutVars>
          <dgm:bulletEnabled val="1"/>
        </dgm:presLayoutVars>
      </dgm:prSet>
      <dgm:spPr/>
    </dgm:pt>
    <dgm:pt modelId="{3F894504-55BB-4238-8474-258289E98587}" type="pres">
      <dgm:prSet presAssocID="{D9B8559A-B127-4E7F-921F-4FE970D5C445}" presName="accent_4" presStyleCnt="0"/>
      <dgm:spPr/>
    </dgm:pt>
    <dgm:pt modelId="{36850CFC-7754-4423-BFC9-D22F0DB1ED54}" type="pres">
      <dgm:prSet presAssocID="{D9B8559A-B127-4E7F-921F-4FE970D5C445}" presName="accentRepeatNode" presStyleLbl="solidFgAcc1" presStyleIdx="3" presStyleCnt="4"/>
      <dgm:spPr/>
    </dgm:pt>
  </dgm:ptLst>
  <dgm:cxnLst>
    <dgm:cxn modelId="{0522B40C-7BE3-4604-AC1B-5D45220E92FF}" type="presOf" srcId="{D9B8559A-B127-4E7F-921F-4FE970D5C445}" destId="{D7FBC8D6-1F30-4621-B051-53A56910D1C4}" srcOrd="0" destOrd="0" presId="urn:microsoft.com/office/officeart/2008/layout/VerticalCurvedList"/>
    <dgm:cxn modelId="{2C78861E-DE92-46F4-96BC-47506FBE2137}" type="presOf" srcId="{7D35493C-A02F-45C7-AE33-D054222BD3F7}" destId="{BB6472C9-556A-44E0-B1CD-3DF13C384676}" srcOrd="0" destOrd="0" presId="urn:microsoft.com/office/officeart/2008/layout/VerticalCurvedList"/>
    <dgm:cxn modelId="{94EA8F3B-20F7-4196-ABD6-E1568F695E7C}" type="presOf" srcId="{424FDDC8-1313-4CF2-B632-6CF649D6FBD1}" destId="{56053357-74C6-43F3-B75C-4265BA9FB237}" srcOrd="0" destOrd="0" presId="urn:microsoft.com/office/officeart/2008/layout/VerticalCurvedList"/>
    <dgm:cxn modelId="{8C0EF34B-5892-4DC3-8B8D-F5375F58B4DA}" type="presOf" srcId="{DB50AEB6-4653-425F-A990-9064381B4ED2}" destId="{92BAAFCF-9314-4FC3-883D-727338676661}" srcOrd="0" destOrd="0" presId="urn:microsoft.com/office/officeart/2008/layout/VerticalCurvedList"/>
    <dgm:cxn modelId="{F13B8577-21B2-468C-9DBF-CB7D44C21228}" srcId="{DB50AEB6-4653-425F-A990-9064381B4ED2}" destId="{F574F3E9-3E4B-48F5-ACB9-315FFF131895}" srcOrd="1" destOrd="0" parTransId="{D92F2F19-52A9-48E7-B718-39FDAA59469B}" sibTransId="{81ABAC47-0FA7-4860-96B1-81F4F166C636}"/>
    <dgm:cxn modelId="{6FA79258-B9D8-4891-A7B1-FE761ED42900}" srcId="{DB50AEB6-4653-425F-A990-9064381B4ED2}" destId="{D9B8559A-B127-4E7F-921F-4FE970D5C445}" srcOrd="3" destOrd="0" parTransId="{77D52A86-5C8F-4243-B35D-ED320126FEC7}" sibTransId="{2678DCFD-EF8A-465A-950D-EE3D3762F9BA}"/>
    <dgm:cxn modelId="{AFD25685-384A-4314-B18A-943233E9B83E}" srcId="{DB50AEB6-4653-425F-A990-9064381B4ED2}" destId="{7D35493C-A02F-45C7-AE33-D054222BD3F7}" srcOrd="2" destOrd="0" parTransId="{61928B9C-7BB7-488C-B352-91296CECCB60}" sibTransId="{8CFD8A86-DF2E-43A8-8DBD-05C980894B8D}"/>
    <dgm:cxn modelId="{CC1B26AD-1342-4057-A6FD-590B99DF0228}" type="presOf" srcId="{F574F3E9-3E4B-48F5-ACB9-315FFF131895}" destId="{F85B079A-D0AA-4E5E-8DB2-759AE57E5C65}" srcOrd="0" destOrd="0" presId="urn:microsoft.com/office/officeart/2008/layout/VerticalCurvedList"/>
    <dgm:cxn modelId="{23DE27D6-5187-465B-8969-273761DBFA06}" type="presOf" srcId="{AC634FEB-EB0E-403C-AD8F-64DFEF0C8D2F}" destId="{AD633D53-8891-4AEF-84B4-5C267AC1E14D}" srcOrd="0" destOrd="0" presId="urn:microsoft.com/office/officeart/2008/layout/VerticalCurvedList"/>
    <dgm:cxn modelId="{5B5189DB-0770-4709-BC29-5EB42CEA0A86}" srcId="{DB50AEB6-4653-425F-A990-9064381B4ED2}" destId="{424FDDC8-1313-4CF2-B632-6CF649D6FBD1}" srcOrd="0" destOrd="0" parTransId="{652D21D8-F5DE-4078-8C36-1810B91BB3BF}" sibTransId="{AC634FEB-EB0E-403C-AD8F-64DFEF0C8D2F}"/>
    <dgm:cxn modelId="{36CFE04D-ED11-4EFE-A556-9F8EFD72B898}" type="presParOf" srcId="{92BAAFCF-9314-4FC3-883D-727338676661}" destId="{7A89CA09-5B8A-459E-899A-234210315285}" srcOrd="0" destOrd="0" presId="urn:microsoft.com/office/officeart/2008/layout/VerticalCurvedList"/>
    <dgm:cxn modelId="{0DD73EC6-614B-4E29-8B31-9D42FC5E68BB}" type="presParOf" srcId="{7A89CA09-5B8A-459E-899A-234210315285}" destId="{D42887DC-866B-4072-91E4-997A2BD3A68B}" srcOrd="0" destOrd="0" presId="urn:microsoft.com/office/officeart/2008/layout/VerticalCurvedList"/>
    <dgm:cxn modelId="{59C09ED9-CFEF-411D-8E1E-F408D2CC9190}" type="presParOf" srcId="{D42887DC-866B-4072-91E4-997A2BD3A68B}" destId="{75F0EF0F-5F93-4F8F-BD5B-DA8665425540}" srcOrd="0" destOrd="0" presId="urn:microsoft.com/office/officeart/2008/layout/VerticalCurvedList"/>
    <dgm:cxn modelId="{4A960169-F1F1-47F3-BB24-803F0ADDF12C}" type="presParOf" srcId="{D42887DC-866B-4072-91E4-997A2BD3A68B}" destId="{AD633D53-8891-4AEF-84B4-5C267AC1E14D}" srcOrd="1" destOrd="0" presId="urn:microsoft.com/office/officeart/2008/layout/VerticalCurvedList"/>
    <dgm:cxn modelId="{1151E415-27A2-42F1-BFC8-1AEB69D869FA}" type="presParOf" srcId="{D42887DC-866B-4072-91E4-997A2BD3A68B}" destId="{B5CF2121-E342-45F5-BE31-D4233A29E61E}" srcOrd="2" destOrd="0" presId="urn:microsoft.com/office/officeart/2008/layout/VerticalCurvedList"/>
    <dgm:cxn modelId="{E0054D13-2799-4075-B34B-B753913917CB}" type="presParOf" srcId="{D42887DC-866B-4072-91E4-997A2BD3A68B}" destId="{E57C44FD-7619-42C1-8ABD-C8A945AEC0E6}" srcOrd="3" destOrd="0" presId="urn:microsoft.com/office/officeart/2008/layout/VerticalCurvedList"/>
    <dgm:cxn modelId="{FE5B08A7-CABB-4CB7-90DA-CAAEF9A74F56}" type="presParOf" srcId="{7A89CA09-5B8A-459E-899A-234210315285}" destId="{56053357-74C6-43F3-B75C-4265BA9FB237}" srcOrd="1" destOrd="0" presId="urn:microsoft.com/office/officeart/2008/layout/VerticalCurvedList"/>
    <dgm:cxn modelId="{AD3D3DDB-0637-4363-BD6B-872DF6C0464B}" type="presParOf" srcId="{7A89CA09-5B8A-459E-899A-234210315285}" destId="{F773509F-30EB-46AA-9965-9955DF2D4B70}" srcOrd="2" destOrd="0" presId="urn:microsoft.com/office/officeart/2008/layout/VerticalCurvedList"/>
    <dgm:cxn modelId="{78A086E6-2DF0-41E5-8205-E3EE2305B726}" type="presParOf" srcId="{F773509F-30EB-46AA-9965-9955DF2D4B70}" destId="{7C58E57E-52A4-4164-ACA6-17BADAFA9787}" srcOrd="0" destOrd="0" presId="urn:microsoft.com/office/officeart/2008/layout/VerticalCurvedList"/>
    <dgm:cxn modelId="{08C91B95-DA5B-447A-89CE-5DC31CB8056B}" type="presParOf" srcId="{7A89CA09-5B8A-459E-899A-234210315285}" destId="{F85B079A-D0AA-4E5E-8DB2-759AE57E5C65}" srcOrd="3" destOrd="0" presId="urn:microsoft.com/office/officeart/2008/layout/VerticalCurvedList"/>
    <dgm:cxn modelId="{CF1A7886-40AE-43DF-9E49-7FDD3B332938}" type="presParOf" srcId="{7A89CA09-5B8A-459E-899A-234210315285}" destId="{FCB9500F-9B97-4034-A408-F1581971A88D}" srcOrd="4" destOrd="0" presId="urn:microsoft.com/office/officeart/2008/layout/VerticalCurvedList"/>
    <dgm:cxn modelId="{16B86DAB-DBCE-4120-A06D-AEDF31A92F4D}" type="presParOf" srcId="{FCB9500F-9B97-4034-A408-F1581971A88D}" destId="{BCFBC056-4A89-4152-BC77-1640F8DF2F49}" srcOrd="0" destOrd="0" presId="urn:microsoft.com/office/officeart/2008/layout/VerticalCurvedList"/>
    <dgm:cxn modelId="{DF506BFA-CCEB-4249-B90F-03282AC00B6B}" type="presParOf" srcId="{7A89CA09-5B8A-459E-899A-234210315285}" destId="{BB6472C9-556A-44E0-B1CD-3DF13C384676}" srcOrd="5" destOrd="0" presId="urn:microsoft.com/office/officeart/2008/layout/VerticalCurvedList"/>
    <dgm:cxn modelId="{C57860EC-5BEE-4AA7-9CB0-8549CCD2DADF}" type="presParOf" srcId="{7A89CA09-5B8A-459E-899A-234210315285}" destId="{84903DFD-875F-4DBE-B8D6-1E2E422AA11F}" srcOrd="6" destOrd="0" presId="urn:microsoft.com/office/officeart/2008/layout/VerticalCurvedList"/>
    <dgm:cxn modelId="{7DE47AAB-2DE4-40E7-B4C7-9FACB678102D}" type="presParOf" srcId="{84903DFD-875F-4DBE-B8D6-1E2E422AA11F}" destId="{93FCC90F-E423-4024-9BC8-31A43C60BA65}" srcOrd="0" destOrd="0" presId="urn:microsoft.com/office/officeart/2008/layout/VerticalCurvedList"/>
    <dgm:cxn modelId="{F6931011-7AF4-4F45-9753-533250317C8C}" type="presParOf" srcId="{7A89CA09-5B8A-459E-899A-234210315285}" destId="{D7FBC8D6-1F30-4621-B051-53A56910D1C4}" srcOrd="7" destOrd="0" presId="urn:microsoft.com/office/officeart/2008/layout/VerticalCurvedList"/>
    <dgm:cxn modelId="{C95F1238-DC4B-41E3-B77B-BDAE08E1F318}" type="presParOf" srcId="{7A89CA09-5B8A-459E-899A-234210315285}" destId="{3F894504-55BB-4238-8474-258289E98587}" srcOrd="8" destOrd="0" presId="urn:microsoft.com/office/officeart/2008/layout/VerticalCurvedList"/>
    <dgm:cxn modelId="{8168D734-7C6F-48A0-AD6B-6CF9E9A8AE7A}" type="presParOf" srcId="{3F894504-55BB-4238-8474-258289E98587}" destId="{36850CFC-7754-4423-BFC9-D22F0DB1ED54}"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8D16698-7C1B-47B1-B13F-84A5D8AE97CB}" type="doc">
      <dgm:prSet loTypeId="urn:microsoft.com/office/officeart/2005/8/layout/pList1" loCatId="list" qsTypeId="urn:microsoft.com/office/officeart/2005/8/quickstyle/simple1" qsCatId="simple" csTypeId="urn:microsoft.com/office/officeart/2005/8/colors/accent2_3" csCatId="accent2" phldr="1"/>
      <dgm:spPr/>
      <dgm:t>
        <a:bodyPr/>
        <a:lstStyle/>
        <a:p>
          <a:endParaRPr lang="en-US"/>
        </a:p>
      </dgm:t>
    </dgm:pt>
    <dgm:pt modelId="{84797BB7-11D3-4E18-8BA6-1242775671D3}">
      <dgm:prSet/>
      <dgm:spPr/>
      <dgm:t>
        <a:bodyPr/>
        <a:lstStyle/>
        <a:p>
          <a:pPr>
            <a:buFont typeface="Myriad Pro" panose="020B0503030403020204" pitchFamily="34" charset="0"/>
            <a:buChar char="-"/>
          </a:pPr>
          <a:r>
            <a:rPr lang="en-GB" dirty="0"/>
            <a:t>Developed a Waste Reduction Strategy.</a:t>
          </a:r>
        </a:p>
      </dgm:t>
    </dgm:pt>
    <dgm:pt modelId="{A106385D-C54C-4E7A-B316-36DD6D6BEA69}" type="parTrans" cxnId="{53723AD1-7C59-4AF6-BCCC-161FBAC3BFD1}">
      <dgm:prSet/>
      <dgm:spPr/>
      <dgm:t>
        <a:bodyPr/>
        <a:lstStyle/>
        <a:p>
          <a:endParaRPr lang="en-US"/>
        </a:p>
      </dgm:t>
    </dgm:pt>
    <dgm:pt modelId="{270D7208-0750-4AF6-BB88-E5A8EA9CB24E}" type="sibTrans" cxnId="{53723AD1-7C59-4AF6-BCCC-161FBAC3BFD1}">
      <dgm:prSet/>
      <dgm:spPr/>
      <dgm:t>
        <a:bodyPr/>
        <a:lstStyle/>
        <a:p>
          <a:endParaRPr lang="en-US"/>
        </a:p>
      </dgm:t>
    </dgm:pt>
    <dgm:pt modelId="{117C67EF-EB9A-4CA1-ABC1-D325DD111E80}">
      <dgm:prSet/>
      <dgm:spPr/>
      <dgm:t>
        <a:bodyPr/>
        <a:lstStyle/>
        <a:p>
          <a:pPr>
            <a:buFont typeface="Myriad Pro" panose="020B0503030403020204" pitchFamily="34" charset="0"/>
            <a:buChar char="-"/>
          </a:pPr>
          <a:r>
            <a:rPr lang="en-GB" dirty="0"/>
            <a:t>Rolled out a successful wheelie bin trial.</a:t>
          </a:r>
        </a:p>
      </dgm:t>
    </dgm:pt>
    <dgm:pt modelId="{B80209D0-085B-4B5C-AB04-75A34DDD6745}" type="parTrans" cxnId="{BDEC36DC-16F4-485D-AC3A-63BFD7705352}">
      <dgm:prSet/>
      <dgm:spPr/>
      <dgm:t>
        <a:bodyPr/>
        <a:lstStyle/>
        <a:p>
          <a:endParaRPr lang="en-US"/>
        </a:p>
      </dgm:t>
    </dgm:pt>
    <dgm:pt modelId="{10ADEEC8-A291-4D35-8BBC-9824E11008C8}" type="sibTrans" cxnId="{BDEC36DC-16F4-485D-AC3A-63BFD7705352}">
      <dgm:prSet/>
      <dgm:spPr/>
      <dgm:t>
        <a:bodyPr/>
        <a:lstStyle/>
        <a:p>
          <a:endParaRPr lang="en-US"/>
        </a:p>
      </dgm:t>
    </dgm:pt>
    <dgm:pt modelId="{93D7FA92-D489-4C37-8D94-A6815CFCEC7D}">
      <dgm:prSet/>
      <dgm:spPr/>
      <dgm:t>
        <a:bodyPr/>
        <a:lstStyle/>
        <a:p>
          <a:pPr>
            <a:buFont typeface="Myriad Pro" panose="020B0503030403020204" pitchFamily="34" charset="0"/>
            <a:buChar char="-"/>
          </a:pPr>
          <a:r>
            <a:rPr lang="en-GB" dirty="0"/>
            <a:t>Began investing in a low carbon fund. </a:t>
          </a:r>
        </a:p>
      </dgm:t>
    </dgm:pt>
    <dgm:pt modelId="{B452555A-E4DD-4390-A5D6-43BB453B88B8}" type="parTrans" cxnId="{3D00E23B-6326-4BD9-8A36-87C6B93D726D}">
      <dgm:prSet/>
      <dgm:spPr/>
      <dgm:t>
        <a:bodyPr/>
        <a:lstStyle/>
        <a:p>
          <a:endParaRPr lang="en-US"/>
        </a:p>
      </dgm:t>
    </dgm:pt>
    <dgm:pt modelId="{5889861A-B210-4635-8CC6-7A62548C1CE9}" type="sibTrans" cxnId="{3D00E23B-6326-4BD9-8A36-87C6B93D726D}">
      <dgm:prSet/>
      <dgm:spPr/>
      <dgm:t>
        <a:bodyPr/>
        <a:lstStyle/>
        <a:p>
          <a:endParaRPr lang="en-US"/>
        </a:p>
      </dgm:t>
    </dgm:pt>
    <dgm:pt modelId="{7BFD5CCC-5E15-42B8-A6E6-9018FE5222A3}">
      <dgm:prSet/>
      <dgm:spPr/>
      <dgm:t>
        <a:bodyPr/>
        <a:lstStyle/>
        <a:p>
          <a:pPr>
            <a:buFont typeface="Myriad Pro" panose="020B0503030403020204" pitchFamily="34" charset="0"/>
            <a:buChar char="-"/>
          </a:pPr>
          <a:r>
            <a:rPr lang="en-GB" dirty="0"/>
            <a:t>Run a number of workshops and campaigns on minimising waste</a:t>
          </a:r>
        </a:p>
      </dgm:t>
    </dgm:pt>
    <dgm:pt modelId="{CCE469B2-B6BA-4998-AC45-119D8F7A239F}" type="parTrans" cxnId="{D79445C5-008C-477D-A4CF-F393FA33E7A5}">
      <dgm:prSet/>
      <dgm:spPr/>
      <dgm:t>
        <a:bodyPr/>
        <a:lstStyle/>
        <a:p>
          <a:endParaRPr lang="en-US"/>
        </a:p>
      </dgm:t>
    </dgm:pt>
    <dgm:pt modelId="{03C95DD9-2BC0-49BD-B667-C4354B153F4A}" type="sibTrans" cxnId="{D79445C5-008C-477D-A4CF-F393FA33E7A5}">
      <dgm:prSet/>
      <dgm:spPr/>
      <dgm:t>
        <a:bodyPr/>
        <a:lstStyle/>
        <a:p>
          <a:endParaRPr lang="en-US"/>
        </a:p>
      </dgm:t>
    </dgm:pt>
    <dgm:pt modelId="{C0E30445-5A83-4F72-91F6-3FCB9F396AA8}" type="pres">
      <dgm:prSet presAssocID="{88D16698-7C1B-47B1-B13F-84A5D8AE97CB}" presName="Name0" presStyleCnt="0">
        <dgm:presLayoutVars>
          <dgm:dir/>
          <dgm:resizeHandles val="exact"/>
        </dgm:presLayoutVars>
      </dgm:prSet>
      <dgm:spPr/>
    </dgm:pt>
    <dgm:pt modelId="{D8847614-3136-4371-B83F-A786B78077B5}" type="pres">
      <dgm:prSet presAssocID="{84797BB7-11D3-4E18-8BA6-1242775671D3}" presName="compNode" presStyleCnt="0"/>
      <dgm:spPr/>
    </dgm:pt>
    <dgm:pt modelId="{C7408755-2912-49A1-96B3-B1032A3FB446}" type="pres">
      <dgm:prSet presAssocID="{84797BB7-11D3-4E18-8BA6-1242775671D3}"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5FCF186D-6A49-468F-8A81-E76A85F3A940}" type="pres">
      <dgm:prSet presAssocID="{84797BB7-11D3-4E18-8BA6-1242775671D3}" presName="textRect" presStyleLbl="revTx" presStyleIdx="0" presStyleCnt="4">
        <dgm:presLayoutVars>
          <dgm:bulletEnabled val="1"/>
        </dgm:presLayoutVars>
      </dgm:prSet>
      <dgm:spPr/>
    </dgm:pt>
    <dgm:pt modelId="{DFF68722-FF0D-46FF-878B-7BAA6A21BEC5}" type="pres">
      <dgm:prSet presAssocID="{270D7208-0750-4AF6-BB88-E5A8EA9CB24E}" presName="sibTrans" presStyleLbl="sibTrans2D1" presStyleIdx="0" presStyleCnt="0"/>
      <dgm:spPr/>
    </dgm:pt>
    <dgm:pt modelId="{9771EAB8-C9BF-46A2-9453-F8C5232E67B5}" type="pres">
      <dgm:prSet presAssocID="{7BFD5CCC-5E15-42B8-A6E6-9018FE5222A3}" presName="compNode" presStyleCnt="0"/>
      <dgm:spPr/>
    </dgm:pt>
    <dgm:pt modelId="{21064D12-D146-43B4-8CDB-7DD2B03FE313}" type="pres">
      <dgm:prSet presAssocID="{7BFD5CCC-5E15-42B8-A6E6-9018FE5222A3}"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D136A0EE-0DD9-4F34-BA6B-4856300C1183}" type="pres">
      <dgm:prSet presAssocID="{7BFD5CCC-5E15-42B8-A6E6-9018FE5222A3}" presName="textRect" presStyleLbl="revTx" presStyleIdx="1" presStyleCnt="4">
        <dgm:presLayoutVars>
          <dgm:bulletEnabled val="1"/>
        </dgm:presLayoutVars>
      </dgm:prSet>
      <dgm:spPr/>
    </dgm:pt>
    <dgm:pt modelId="{BBA954BA-A973-4F8E-BDF1-2ECBC560AE46}" type="pres">
      <dgm:prSet presAssocID="{03C95DD9-2BC0-49BD-B667-C4354B153F4A}" presName="sibTrans" presStyleLbl="sibTrans2D1" presStyleIdx="0" presStyleCnt="0"/>
      <dgm:spPr/>
    </dgm:pt>
    <dgm:pt modelId="{98A61827-BADA-4CD0-9946-733C2CA359D1}" type="pres">
      <dgm:prSet presAssocID="{117C67EF-EB9A-4CA1-ABC1-D325DD111E80}" presName="compNode" presStyleCnt="0"/>
      <dgm:spPr/>
    </dgm:pt>
    <dgm:pt modelId="{FA28D4D3-EE3C-4623-BBBE-62C579208439}" type="pres">
      <dgm:prSet presAssocID="{117C67EF-EB9A-4CA1-ABC1-D325DD111E80}"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61000" b="-61000"/>
          </a:stretch>
        </a:blipFill>
      </dgm:spPr>
    </dgm:pt>
    <dgm:pt modelId="{E00C48AB-4683-4C1A-B09D-2189FC1B1501}" type="pres">
      <dgm:prSet presAssocID="{117C67EF-EB9A-4CA1-ABC1-D325DD111E80}" presName="textRect" presStyleLbl="revTx" presStyleIdx="2" presStyleCnt="4">
        <dgm:presLayoutVars>
          <dgm:bulletEnabled val="1"/>
        </dgm:presLayoutVars>
      </dgm:prSet>
      <dgm:spPr/>
    </dgm:pt>
    <dgm:pt modelId="{D7F3A6BF-3D74-4E19-8DC9-0F6F032A983B}" type="pres">
      <dgm:prSet presAssocID="{10ADEEC8-A291-4D35-8BBC-9824E11008C8}" presName="sibTrans" presStyleLbl="sibTrans2D1" presStyleIdx="0" presStyleCnt="0"/>
      <dgm:spPr/>
    </dgm:pt>
    <dgm:pt modelId="{A2828F4C-FF0A-470D-BE58-3608C0A21302}" type="pres">
      <dgm:prSet presAssocID="{93D7FA92-D489-4C37-8D94-A6815CFCEC7D}" presName="compNode" presStyleCnt="0"/>
      <dgm:spPr/>
    </dgm:pt>
    <dgm:pt modelId="{F1902D66-5226-4A18-ACC6-F25F38C662C4}" type="pres">
      <dgm:prSet presAssocID="{93D7FA92-D489-4C37-8D94-A6815CFCEC7D}"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23000" b="-23000"/>
          </a:stretch>
        </a:blipFill>
      </dgm:spPr>
      <dgm:extLst>
        <a:ext uri="{E40237B7-FDA0-4F09-8148-C483321AD2D9}">
          <dgm14:cNvPr xmlns:dgm14="http://schemas.microsoft.com/office/drawing/2010/diagram" id="0" name="" descr="Dollar"/>
        </a:ext>
      </dgm:extLst>
    </dgm:pt>
    <dgm:pt modelId="{90AF5242-49DE-4F68-BC15-C9164EACD0C0}" type="pres">
      <dgm:prSet presAssocID="{93D7FA92-D489-4C37-8D94-A6815CFCEC7D}" presName="textRect" presStyleLbl="revTx" presStyleIdx="3" presStyleCnt="4">
        <dgm:presLayoutVars>
          <dgm:bulletEnabled val="1"/>
        </dgm:presLayoutVars>
      </dgm:prSet>
      <dgm:spPr/>
    </dgm:pt>
  </dgm:ptLst>
  <dgm:cxnLst>
    <dgm:cxn modelId="{3ADA020C-9654-437B-926C-5AE8EB026DA5}" type="presOf" srcId="{10ADEEC8-A291-4D35-8BBC-9824E11008C8}" destId="{D7F3A6BF-3D74-4E19-8DC9-0F6F032A983B}" srcOrd="0" destOrd="0" presId="urn:microsoft.com/office/officeart/2005/8/layout/pList1"/>
    <dgm:cxn modelId="{95DA1317-105E-4CD2-88AB-AD43CDBCA90B}" type="presOf" srcId="{270D7208-0750-4AF6-BB88-E5A8EA9CB24E}" destId="{DFF68722-FF0D-46FF-878B-7BAA6A21BEC5}" srcOrd="0" destOrd="0" presId="urn:microsoft.com/office/officeart/2005/8/layout/pList1"/>
    <dgm:cxn modelId="{41F6FF17-5D0D-44E5-8649-00968C61CF0A}" type="presOf" srcId="{03C95DD9-2BC0-49BD-B667-C4354B153F4A}" destId="{BBA954BA-A973-4F8E-BDF1-2ECBC560AE46}" srcOrd="0" destOrd="0" presId="urn:microsoft.com/office/officeart/2005/8/layout/pList1"/>
    <dgm:cxn modelId="{3D00E23B-6326-4BD9-8A36-87C6B93D726D}" srcId="{88D16698-7C1B-47B1-B13F-84A5D8AE97CB}" destId="{93D7FA92-D489-4C37-8D94-A6815CFCEC7D}" srcOrd="3" destOrd="0" parTransId="{B452555A-E4DD-4390-A5D6-43BB453B88B8}" sibTransId="{5889861A-B210-4635-8CC6-7A62548C1CE9}"/>
    <dgm:cxn modelId="{306B7F3E-73F1-412C-B4B9-7A82D74EE85D}" type="presOf" srcId="{93D7FA92-D489-4C37-8D94-A6815CFCEC7D}" destId="{90AF5242-49DE-4F68-BC15-C9164EACD0C0}" srcOrd="0" destOrd="0" presId="urn:microsoft.com/office/officeart/2005/8/layout/pList1"/>
    <dgm:cxn modelId="{5DEFA43E-2A9F-4CDC-9672-B97823D1308F}" type="presOf" srcId="{88D16698-7C1B-47B1-B13F-84A5D8AE97CB}" destId="{C0E30445-5A83-4F72-91F6-3FCB9F396AA8}" srcOrd="0" destOrd="0" presId="urn:microsoft.com/office/officeart/2005/8/layout/pList1"/>
    <dgm:cxn modelId="{17C1DBB0-D541-43E7-911D-6F31A84D2CDA}" type="presOf" srcId="{117C67EF-EB9A-4CA1-ABC1-D325DD111E80}" destId="{E00C48AB-4683-4C1A-B09D-2189FC1B1501}" srcOrd="0" destOrd="0" presId="urn:microsoft.com/office/officeart/2005/8/layout/pList1"/>
    <dgm:cxn modelId="{D79445C5-008C-477D-A4CF-F393FA33E7A5}" srcId="{88D16698-7C1B-47B1-B13F-84A5D8AE97CB}" destId="{7BFD5CCC-5E15-42B8-A6E6-9018FE5222A3}" srcOrd="1" destOrd="0" parTransId="{CCE469B2-B6BA-4998-AC45-119D8F7A239F}" sibTransId="{03C95DD9-2BC0-49BD-B667-C4354B153F4A}"/>
    <dgm:cxn modelId="{2CFAE8C9-6757-492B-A294-ACD1B97329D9}" type="presOf" srcId="{84797BB7-11D3-4E18-8BA6-1242775671D3}" destId="{5FCF186D-6A49-468F-8A81-E76A85F3A940}" srcOrd="0" destOrd="0" presId="urn:microsoft.com/office/officeart/2005/8/layout/pList1"/>
    <dgm:cxn modelId="{53723AD1-7C59-4AF6-BCCC-161FBAC3BFD1}" srcId="{88D16698-7C1B-47B1-B13F-84A5D8AE97CB}" destId="{84797BB7-11D3-4E18-8BA6-1242775671D3}" srcOrd="0" destOrd="0" parTransId="{A106385D-C54C-4E7A-B316-36DD6D6BEA69}" sibTransId="{270D7208-0750-4AF6-BB88-E5A8EA9CB24E}"/>
    <dgm:cxn modelId="{BDEC36DC-16F4-485D-AC3A-63BFD7705352}" srcId="{88D16698-7C1B-47B1-B13F-84A5D8AE97CB}" destId="{117C67EF-EB9A-4CA1-ABC1-D325DD111E80}" srcOrd="2" destOrd="0" parTransId="{B80209D0-085B-4B5C-AB04-75A34DDD6745}" sibTransId="{10ADEEC8-A291-4D35-8BBC-9824E11008C8}"/>
    <dgm:cxn modelId="{FC4E81E4-1044-43C9-8A0A-555B307D8989}" type="presOf" srcId="{7BFD5CCC-5E15-42B8-A6E6-9018FE5222A3}" destId="{D136A0EE-0DD9-4F34-BA6B-4856300C1183}" srcOrd="0" destOrd="0" presId="urn:microsoft.com/office/officeart/2005/8/layout/pList1"/>
    <dgm:cxn modelId="{66D7CBFE-3C23-42C4-B6A7-B5CB657515ED}" type="presParOf" srcId="{C0E30445-5A83-4F72-91F6-3FCB9F396AA8}" destId="{D8847614-3136-4371-B83F-A786B78077B5}" srcOrd="0" destOrd="0" presId="urn:microsoft.com/office/officeart/2005/8/layout/pList1"/>
    <dgm:cxn modelId="{3DDEE224-4006-48D6-A766-94555A817F8D}" type="presParOf" srcId="{D8847614-3136-4371-B83F-A786B78077B5}" destId="{C7408755-2912-49A1-96B3-B1032A3FB446}" srcOrd="0" destOrd="0" presId="urn:microsoft.com/office/officeart/2005/8/layout/pList1"/>
    <dgm:cxn modelId="{FF8BBE0A-FA06-4E6E-BAEB-58F8DA4BC52F}" type="presParOf" srcId="{D8847614-3136-4371-B83F-A786B78077B5}" destId="{5FCF186D-6A49-468F-8A81-E76A85F3A940}" srcOrd="1" destOrd="0" presId="urn:microsoft.com/office/officeart/2005/8/layout/pList1"/>
    <dgm:cxn modelId="{A615561D-12D8-44C7-AE00-DAE1148F14C8}" type="presParOf" srcId="{C0E30445-5A83-4F72-91F6-3FCB9F396AA8}" destId="{DFF68722-FF0D-46FF-878B-7BAA6A21BEC5}" srcOrd="1" destOrd="0" presId="urn:microsoft.com/office/officeart/2005/8/layout/pList1"/>
    <dgm:cxn modelId="{1780E260-E111-41FE-9177-839A1AA1354C}" type="presParOf" srcId="{C0E30445-5A83-4F72-91F6-3FCB9F396AA8}" destId="{9771EAB8-C9BF-46A2-9453-F8C5232E67B5}" srcOrd="2" destOrd="0" presId="urn:microsoft.com/office/officeart/2005/8/layout/pList1"/>
    <dgm:cxn modelId="{DB092F44-AD51-4B2B-A9C1-C3E6274A178D}" type="presParOf" srcId="{9771EAB8-C9BF-46A2-9453-F8C5232E67B5}" destId="{21064D12-D146-43B4-8CDB-7DD2B03FE313}" srcOrd="0" destOrd="0" presId="urn:microsoft.com/office/officeart/2005/8/layout/pList1"/>
    <dgm:cxn modelId="{CE5054D3-D2C1-4C6E-9684-91D02AA9F992}" type="presParOf" srcId="{9771EAB8-C9BF-46A2-9453-F8C5232E67B5}" destId="{D136A0EE-0DD9-4F34-BA6B-4856300C1183}" srcOrd="1" destOrd="0" presId="urn:microsoft.com/office/officeart/2005/8/layout/pList1"/>
    <dgm:cxn modelId="{E75CE2EA-D99F-4D85-9D36-F25373F6F2BC}" type="presParOf" srcId="{C0E30445-5A83-4F72-91F6-3FCB9F396AA8}" destId="{BBA954BA-A973-4F8E-BDF1-2ECBC560AE46}" srcOrd="3" destOrd="0" presId="urn:microsoft.com/office/officeart/2005/8/layout/pList1"/>
    <dgm:cxn modelId="{D4120386-B800-4FE0-B988-F43CB3610C5A}" type="presParOf" srcId="{C0E30445-5A83-4F72-91F6-3FCB9F396AA8}" destId="{98A61827-BADA-4CD0-9946-733C2CA359D1}" srcOrd="4" destOrd="0" presId="urn:microsoft.com/office/officeart/2005/8/layout/pList1"/>
    <dgm:cxn modelId="{818FCC1D-28FF-460A-8144-A93A4A3235C1}" type="presParOf" srcId="{98A61827-BADA-4CD0-9946-733C2CA359D1}" destId="{FA28D4D3-EE3C-4623-BBBE-62C579208439}" srcOrd="0" destOrd="0" presId="urn:microsoft.com/office/officeart/2005/8/layout/pList1"/>
    <dgm:cxn modelId="{17BDA1B5-7CE8-4CA4-A57E-8A13B7275971}" type="presParOf" srcId="{98A61827-BADA-4CD0-9946-733C2CA359D1}" destId="{E00C48AB-4683-4C1A-B09D-2189FC1B1501}" srcOrd="1" destOrd="0" presId="urn:microsoft.com/office/officeart/2005/8/layout/pList1"/>
    <dgm:cxn modelId="{2BAE6C96-EA2C-45C9-979B-1811428A2964}" type="presParOf" srcId="{C0E30445-5A83-4F72-91F6-3FCB9F396AA8}" destId="{D7F3A6BF-3D74-4E19-8DC9-0F6F032A983B}" srcOrd="5" destOrd="0" presId="urn:microsoft.com/office/officeart/2005/8/layout/pList1"/>
    <dgm:cxn modelId="{D61C1A13-5702-4EA1-8698-5F05C96D9ED7}" type="presParOf" srcId="{C0E30445-5A83-4F72-91F6-3FCB9F396AA8}" destId="{A2828F4C-FF0A-470D-BE58-3608C0A21302}" srcOrd="6" destOrd="0" presId="urn:microsoft.com/office/officeart/2005/8/layout/pList1"/>
    <dgm:cxn modelId="{05F4773A-9D68-40BA-8867-23F36D57BCC9}" type="presParOf" srcId="{A2828F4C-FF0A-470D-BE58-3608C0A21302}" destId="{F1902D66-5226-4A18-ACC6-F25F38C662C4}" srcOrd="0" destOrd="0" presId="urn:microsoft.com/office/officeart/2005/8/layout/pList1"/>
    <dgm:cxn modelId="{B58101F3-DE55-4837-ABA9-DFB4DA9DB6E3}" type="presParOf" srcId="{A2828F4C-FF0A-470D-BE58-3608C0A21302}" destId="{90AF5242-49DE-4F68-BC15-C9164EACD0C0}"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50AEB6-4653-425F-A990-9064381B4E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24FDDC8-1313-4CF2-B632-6CF649D6FBD1}">
      <dgm:prSet phldrT="[Tex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GB" b="0" dirty="0"/>
            <a:t>Decrease waste and increase recycling amongst residents.</a:t>
          </a:r>
          <a:endParaRPr lang="en-US" dirty="0"/>
        </a:p>
      </dgm:t>
    </dgm:pt>
    <dgm:pt modelId="{AC634FEB-EB0E-403C-AD8F-64DFEF0C8D2F}" type="sibTrans" cxnId="{5B5189DB-0770-4709-BC29-5EB42CEA0A86}">
      <dgm:prSet/>
      <dgm:spPr>
        <a:ln>
          <a:solidFill>
            <a:srgbClr val="006D66"/>
          </a:solidFill>
        </a:ln>
      </dgm:spPr>
      <dgm:t>
        <a:bodyPr/>
        <a:lstStyle/>
        <a:p>
          <a:endParaRPr lang="en-US"/>
        </a:p>
      </dgm:t>
    </dgm:pt>
    <dgm:pt modelId="{652D21D8-F5DE-4078-8C36-1810B91BB3BF}" type="parTrans" cxnId="{5B5189DB-0770-4709-BC29-5EB42CEA0A86}">
      <dgm:prSet/>
      <dgm:spPr/>
      <dgm:t>
        <a:bodyPr/>
        <a:lstStyle/>
        <a:p>
          <a:endParaRPr lang="en-US"/>
        </a:p>
      </dgm:t>
    </dgm:pt>
    <dgm:pt modelId="{714802A1-ED71-4FCC-A38F-8E3A097FCC15}">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dgm:spPr>
      <dgm:t>
        <a:bodyPr/>
        <a:lstStyle/>
        <a:p>
          <a:r>
            <a:rPr lang="en-GB" b="0" dirty="0"/>
            <a:t>Reduce food waste and encourage food composting.</a:t>
          </a:r>
          <a:endParaRPr lang="en-US" b="0" dirty="0"/>
        </a:p>
      </dgm:t>
    </dgm:pt>
    <dgm:pt modelId="{48E86C5B-BC37-4E44-9256-11FC124207CF}" type="parTrans" cxnId="{9AB6AA3A-7F1D-4157-85B2-395FA9581B3D}">
      <dgm:prSet/>
      <dgm:spPr/>
      <dgm:t>
        <a:bodyPr/>
        <a:lstStyle/>
        <a:p>
          <a:endParaRPr lang="en-US"/>
        </a:p>
      </dgm:t>
    </dgm:pt>
    <dgm:pt modelId="{47CE1EE0-BFF5-4FC3-B970-4787B8E2F8B0}" type="sibTrans" cxnId="{9AB6AA3A-7F1D-4157-85B2-395FA9581B3D}">
      <dgm:prSet/>
      <dgm:spPr/>
      <dgm:t>
        <a:bodyPr/>
        <a:lstStyle/>
        <a:p>
          <a:endParaRPr lang="en-US"/>
        </a:p>
      </dgm:t>
    </dgm:pt>
    <dgm:pt modelId="{AE8128C8-40BC-4E7D-B931-8FE6C3A1BE12}">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dgm:spPr>
      <dgm:t>
        <a:bodyPr/>
        <a:lstStyle/>
        <a:p>
          <a:r>
            <a:rPr lang="en-GB" b="0"/>
            <a:t>Decrease waste and improve recycling across the Corporate Estate</a:t>
          </a:r>
          <a:endParaRPr lang="en-US" b="0" dirty="0"/>
        </a:p>
      </dgm:t>
    </dgm:pt>
    <dgm:pt modelId="{750535F0-CE75-4571-AE32-8061F4A95FF4}" type="parTrans" cxnId="{637B7774-B5A4-4DC9-AA34-AB1F3C0395C8}">
      <dgm:prSet/>
      <dgm:spPr/>
      <dgm:t>
        <a:bodyPr/>
        <a:lstStyle/>
        <a:p>
          <a:endParaRPr lang="en-US"/>
        </a:p>
      </dgm:t>
    </dgm:pt>
    <dgm:pt modelId="{978F6B2D-DB9B-4215-9DD5-84E43782A96F}" type="sibTrans" cxnId="{637B7774-B5A4-4DC9-AA34-AB1F3C0395C8}">
      <dgm:prSet/>
      <dgm:spPr/>
      <dgm:t>
        <a:bodyPr/>
        <a:lstStyle/>
        <a:p>
          <a:endParaRPr lang="en-US"/>
        </a:p>
      </dgm:t>
    </dgm:pt>
    <dgm:pt modelId="{482B60AE-BA75-4E24-8457-84553E152089}">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dgm:spPr>
      <dgm:t>
        <a:bodyPr/>
        <a:lstStyle/>
        <a:p>
          <a:r>
            <a:rPr lang="en-GB" b="0" dirty="0"/>
            <a:t>Ensure the procurement of goods and services reflect the carbon neutral agenda.</a:t>
          </a:r>
          <a:endParaRPr lang="en-US" b="0" dirty="0"/>
        </a:p>
      </dgm:t>
    </dgm:pt>
    <dgm:pt modelId="{C44A5088-CDCA-4AEB-9C02-397C0B2E4201}" type="parTrans" cxnId="{DED93F99-98F3-4BD2-8E62-66DF5C782FAB}">
      <dgm:prSet/>
      <dgm:spPr/>
      <dgm:t>
        <a:bodyPr/>
        <a:lstStyle/>
        <a:p>
          <a:endParaRPr lang="en-US"/>
        </a:p>
      </dgm:t>
    </dgm:pt>
    <dgm:pt modelId="{1CED9F44-5E18-4619-AD5E-B190E91C28B2}" type="sibTrans" cxnId="{DED93F99-98F3-4BD2-8E62-66DF5C782FAB}">
      <dgm:prSet/>
      <dgm:spPr/>
      <dgm:t>
        <a:bodyPr/>
        <a:lstStyle/>
        <a:p>
          <a:endParaRPr lang="en-US"/>
        </a:p>
      </dgm:t>
    </dgm:pt>
    <dgm:pt modelId="{6754737B-E8B4-4C6C-98E3-F518E3295B61}">
      <dgm:prSe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dgm:spPr>
      <dgm:t>
        <a:bodyPr/>
        <a:lstStyle/>
        <a:p>
          <a:r>
            <a:rPr lang="en-GB" b="0"/>
            <a:t>Ensure investments consider the green agenda.</a:t>
          </a:r>
          <a:endParaRPr lang="en-US"/>
        </a:p>
      </dgm:t>
    </dgm:pt>
    <dgm:pt modelId="{BF5678CB-27E2-4CB8-9A22-C21830C15FE1}" type="parTrans" cxnId="{FEB70145-5A97-4F87-84B5-0069A5D81209}">
      <dgm:prSet/>
      <dgm:spPr/>
      <dgm:t>
        <a:bodyPr/>
        <a:lstStyle/>
        <a:p>
          <a:endParaRPr lang="en-US"/>
        </a:p>
      </dgm:t>
    </dgm:pt>
    <dgm:pt modelId="{250E7E43-2444-42FD-9BA7-3CE62AF59043}" type="sibTrans" cxnId="{FEB70145-5A97-4F87-84B5-0069A5D81209}">
      <dgm:prSet/>
      <dgm:spPr/>
      <dgm:t>
        <a:bodyPr/>
        <a:lstStyle/>
        <a:p>
          <a:endParaRPr lang="en-US"/>
        </a:p>
      </dgm:t>
    </dgm:pt>
    <dgm:pt modelId="{92BAAFCF-9314-4FC3-883D-727338676661}" type="pres">
      <dgm:prSet presAssocID="{DB50AEB6-4653-425F-A990-9064381B4ED2}" presName="Name0" presStyleCnt="0">
        <dgm:presLayoutVars>
          <dgm:chMax val="7"/>
          <dgm:chPref val="7"/>
          <dgm:dir/>
        </dgm:presLayoutVars>
      </dgm:prSet>
      <dgm:spPr/>
    </dgm:pt>
    <dgm:pt modelId="{7A89CA09-5B8A-459E-899A-234210315285}" type="pres">
      <dgm:prSet presAssocID="{DB50AEB6-4653-425F-A990-9064381B4ED2}" presName="Name1" presStyleCnt="0"/>
      <dgm:spPr/>
    </dgm:pt>
    <dgm:pt modelId="{D42887DC-866B-4072-91E4-997A2BD3A68B}" type="pres">
      <dgm:prSet presAssocID="{DB50AEB6-4653-425F-A990-9064381B4ED2}" presName="cycle" presStyleCnt="0"/>
      <dgm:spPr/>
    </dgm:pt>
    <dgm:pt modelId="{75F0EF0F-5F93-4F8F-BD5B-DA8665425540}" type="pres">
      <dgm:prSet presAssocID="{DB50AEB6-4653-425F-A990-9064381B4ED2}" presName="srcNode" presStyleLbl="node1" presStyleIdx="0" presStyleCnt="5"/>
      <dgm:spPr/>
    </dgm:pt>
    <dgm:pt modelId="{AD633D53-8891-4AEF-84B4-5C267AC1E14D}" type="pres">
      <dgm:prSet presAssocID="{DB50AEB6-4653-425F-A990-9064381B4ED2}" presName="conn" presStyleLbl="parChTrans1D2" presStyleIdx="0" presStyleCnt="1"/>
      <dgm:spPr/>
    </dgm:pt>
    <dgm:pt modelId="{B5CF2121-E342-45F5-BE31-D4233A29E61E}" type="pres">
      <dgm:prSet presAssocID="{DB50AEB6-4653-425F-A990-9064381B4ED2}" presName="extraNode" presStyleLbl="node1" presStyleIdx="0" presStyleCnt="5"/>
      <dgm:spPr/>
    </dgm:pt>
    <dgm:pt modelId="{E57C44FD-7619-42C1-8ABD-C8A945AEC0E6}" type="pres">
      <dgm:prSet presAssocID="{DB50AEB6-4653-425F-A990-9064381B4ED2}" presName="dstNode" presStyleLbl="node1" presStyleIdx="0" presStyleCnt="5"/>
      <dgm:spPr/>
    </dgm:pt>
    <dgm:pt modelId="{56053357-74C6-43F3-B75C-4265BA9FB237}" type="pres">
      <dgm:prSet presAssocID="{424FDDC8-1313-4CF2-B632-6CF649D6FBD1}" presName="text_1" presStyleLbl="node1" presStyleIdx="0" presStyleCnt="5">
        <dgm:presLayoutVars>
          <dgm:bulletEnabled val="1"/>
        </dgm:presLayoutVars>
      </dgm:prSet>
      <dgm:spPr/>
    </dgm:pt>
    <dgm:pt modelId="{F773509F-30EB-46AA-9965-9955DF2D4B70}" type="pres">
      <dgm:prSet presAssocID="{424FDDC8-1313-4CF2-B632-6CF649D6FBD1}" presName="accent_1" presStyleCnt="0"/>
      <dgm:spPr/>
    </dgm:pt>
    <dgm:pt modelId="{7C58E57E-52A4-4164-ACA6-17BADAFA9787}" type="pres">
      <dgm:prSet presAssocID="{424FDDC8-1313-4CF2-B632-6CF649D6FBD1}" presName="accentRepeatNode" presStyleLbl="solidFgAcc1" presStyleIdx="0" presStyleCnt="5"/>
      <dgm:spPr>
        <a:ln>
          <a:solidFill>
            <a:srgbClr val="006D66"/>
          </a:solidFill>
        </a:ln>
      </dgm:spPr>
    </dgm:pt>
    <dgm:pt modelId="{4A7D8A22-291E-4455-B1E0-877A45928CA6}" type="pres">
      <dgm:prSet presAssocID="{714802A1-ED71-4FCC-A38F-8E3A097FCC15}" presName="text_2" presStyleLbl="node1" presStyleIdx="1" presStyleCnt="5">
        <dgm:presLayoutVars>
          <dgm:bulletEnabled val="1"/>
        </dgm:presLayoutVars>
      </dgm:prSet>
      <dgm:spPr/>
    </dgm:pt>
    <dgm:pt modelId="{37F349CA-747F-4933-A558-0CAE1458A159}" type="pres">
      <dgm:prSet presAssocID="{714802A1-ED71-4FCC-A38F-8E3A097FCC15}" presName="accent_2" presStyleCnt="0"/>
      <dgm:spPr/>
    </dgm:pt>
    <dgm:pt modelId="{9DE04AD7-C138-4E5E-95D7-D4427A1018CF}" type="pres">
      <dgm:prSet presAssocID="{714802A1-ED71-4FCC-A38F-8E3A097FCC15}" presName="accentRepeatNode" presStyleLbl="solidFgAcc1" presStyleIdx="1" presStyleCnt="5"/>
      <dgm:spPr>
        <a:ln>
          <a:solidFill>
            <a:srgbClr val="006D66"/>
          </a:solidFill>
        </a:ln>
      </dgm:spPr>
    </dgm:pt>
    <dgm:pt modelId="{ED4B568B-4C30-4288-8190-42B0D0A1080B}" type="pres">
      <dgm:prSet presAssocID="{AE8128C8-40BC-4E7D-B931-8FE6C3A1BE12}" presName="text_3" presStyleLbl="node1" presStyleIdx="2" presStyleCnt="5">
        <dgm:presLayoutVars>
          <dgm:bulletEnabled val="1"/>
        </dgm:presLayoutVars>
      </dgm:prSet>
      <dgm:spPr/>
    </dgm:pt>
    <dgm:pt modelId="{B60D7BC2-3E2C-4A76-9474-36A1443D69B6}" type="pres">
      <dgm:prSet presAssocID="{AE8128C8-40BC-4E7D-B931-8FE6C3A1BE12}" presName="accent_3" presStyleCnt="0"/>
      <dgm:spPr/>
    </dgm:pt>
    <dgm:pt modelId="{56E7746E-244C-4E6A-80FF-BC3E16FAC0D8}" type="pres">
      <dgm:prSet presAssocID="{AE8128C8-40BC-4E7D-B931-8FE6C3A1BE12}" presName="accentRepeatNode" presStyleLbl="solidFgAcc1" presStyleIdx="2" presStyleCnt="5"/>
      <dgm:spPr>
        <a:ln>
          <a:solidFill>
            <a:srgbClr val="006D66"/>
          </a:solidFill>
        </a:ln>
      </dgm:spPr>
    </dgm:pt>
    <dgm:pt modelId="{A051E8C2-BA92-4CB1-B62A-5B3317B5FF4E}" type="pres">
      <dgm:prSet presAssocID="{482B60AE-BA75-4E24-8457-84553E152089}" presName="text_4" presStyleLbl="node1" presStyleIdx="3" presStyleCnt="5">
        <dgm:presLayoutVars>
          <dgm:bulletEnabled val="1"/>
        </dgm:presLayoutVars>
      </dgm:prSet>
      <dgm:spPr/>
    </dgm:pt>
    <dgm:pt modelId="{CB6694DC-F87E-4C34-8741-9BCCF9618108}" type="pres">
      <dgm:prSet presAssocID="{482B60AE-BA75-4E24-8457-84553E152089}" presName="accent_4" presStyleCnt="0"/>
      <dgm:spPr/>
    </dgm:pt>
    <dgm:pt modelId="{E274A20F-58B5-4A0F-9A2F-19DD00990141}" type="pres">
      <dgm:prSet presAssocID="{482B60AE-BA75-4E24-8457-84553E152089}" presName="accentRepeatNode" presStyleLbl="solidFgAcc1" presStyleIdx="3" presStyleCnt="5"/>
      <dgm:spPr>
        <a:ln>
          <a:solidFill>
            <a:srgbClr val="006D66"/>
          </a:solidFill>
        </a:ln>
      </dgm:spPr>
    </dgm:pt>
    <dgm:pt modelId="{567C99A7-D98A-4EB2-B0BF-9122A181B714}" type="pres">
      <dgm:prSet presAssocID="{6754737B-E8B4-4C6C-98E3-F518E3295B61}" presName="text_5" presStyleLbl="node1" presStyleIdx="4" presStyleCnt="5">
        <dgm:presLayoutVars>
          <dgm:bulletEnabled val="1"/>
        </dgm:presLayoutVars>
      </dgm:prSet>
      <dgm:spPr/>
    </dgm:pt>
    <dgm:pt modelId="{DD7D129A-1C41-4021-842B-9319548AE6AC}" type="pres">
      <dgm:prSet presAssocID="{6754737B-E8B4-4C6C-98E3-F518E3295B61}" presName="accent_5" presStyleCnt="0"/>
      <dgm:spPr/>
    </dgm:pt>
    <dgm:pt modelId="{8E180087-F226-4A32-B79D-E8001116721B}" type="pres">
      <dgm:prSet presAssocID="{6754737B-E8B4-4C6C-98E3-F518E3295B61}" presName="accentRepeatNode" presStyleLbl="solidFgAcc1" presStyleIdx="4" presStyleCnt="5"/>
      <dgm:spPr>
        <a:ln>
          <a:solidFill>
            <a:srgbClr val="006D66"/>
          </a:solidFill>
        </a:ln>
      </dgm:spPr>
    </dgm:pt>
  </dgm:ptLst>
  <dgm:cxnLst>
    <dgm:cxn modelId="{9AB6AA3A-7F1D-4157-85B2-395FA9581B3D}" srcId="{DB50AEB6-4653-425F-A990-9064381B4ED2}" destId="{714802A1-ED71-4FCC-A38F-8E3A097FCC15}" srcOrd="1" destOrd="0" parTransId="{48E86C5B-BC37-4E44-9256-11FC124207CF}" sibTransId="{47CE1EE0-BFF5-4FC3-B970-4787B8E2F8B0}"/>
    <dgm:cxn modelId="{94EA8F3B-20F7-4196-ABD6-E1568F695E7C}" type="presOf" srcId="{424FDDC8-1313-4CF2-B632-6CF649D6FBD1}" destId="{56053357-74C6-43F3-B75C-4265BA9FB237}" srcOrd="0" destOrd="0" presId="urn:microsoft.com/office/officeart/2008/layout/VerticalCurvedList"/>
    <dgm:cxn modelId="{FEB70145-5A97-4F87-84B5-0069A5D81209}" srcId="{DB50AEB6-4653-425F-A990-9064381B4ED2}" destId="{6754737B-E8B4-4C6C-98E3-F518E3295B61}" srcOrd="4" destOrd="0" parTransId="{BF5678CB-27E2-4CB8-9A22-C21830C15FE1}" sibTransId="{250E7E43-2444-42FD-9BA7-3CE62AF59043}"/>
    <dgm:cxn modelId="{8C0EF34B-5892-4DC3-8B8D-F5375F58B4DA}" type="presOf" srcId="{DB50AEB6-4653-425F-A990-9064381B4ED2}" destId="{92BAAFCF-9314-4FC3-883D-727338676661}" srcOrd="0" destOrd="0" presId="urn:microsoft.com/office/officeart/2008/layout/VerticalCurvedList"/>
    <dgm:cxn modelId="{6299734F-46E6-40C4-A493-F1A486073619}" type="presOf" srcId="{714802A1-ED71-4FCC-A38F-8E3A097FCC15}" destId="{4A7D8A22-291E-4455-B1E0-877A45928CA6}" srcOrd="0" destOrd="0" presId="urn:microsoft.com/office/officeart/2008/layout/VerticalCurvedList"/>
    <dgm:cxn modelId="{637B7774-B5A4-4DC9-AA34-AB1F3C0395C8}" srcId="{DB50AEB6-4653-425F-A990-9064381B4ED2}" destId="{AE8128C8-40BC-4E7D-B931-8FE6C3A1BE12}" srcOrd="2" destOrd="0" parTransId="{750535F0-CE75-4571-AE32-8061F4A95FF4}" sibTransId="{978F6B2D-DB9B-4215-9DD5-84E43782A96F}"/>
    <dgm:cxn modelId="{DED93F99-98F3-4BD2-8E62-66DF5C782FAB}" srcId="{DB50AEB6-4653-425F-A990-9064381B4ED2}" destId="{482B60AE-BA75-4E24-8457-84553E152089}" srcOrd="3" destOrd="0" parTransId="{C44A5088-CDCA-4AEB-9C02-397C0B2E4201}" sibTransId="{1CED9F44-5E18-4619-AD5E-B190E91C28B2}"/>
    <dgm:cxn modelId="{42F396D3-D45B-4CE5-9FB5-B074C17AF78C}" type="presOf" srcId="{AE8128C8-40BC-4E7D-B931-8FE6C3A1BE12}" destId="{ED4B568B-4C30-4288-8190-42B0D0A1080B}" srcOrd="0" destOrd="0" presId="urn:microsoft.com/office/officeart/2008/layout/VerticalCurvedList"/>
    <dgm:cxn modelId="{23DE27D6-5187-465B-8969-273761DBFA06}" type="presOf" srcId="{AC634FEB-EB0E-403C-AD8F-64DFEF0C8D2F}" destId="{AD633D53-8891-4AEF-84B4-5C267AC1E14D}" srcOrd="0" destOrd="0" presId="urn:microsoft.com/office/officeart/2008/layout/VerticalCurvedList"/>
    <dgm:cxn modelId="{5B5189DB-0770-4709-BC29-5EB42CEA0A86}" srcId="{DB50AEB6-4653-425F-A990-9064381B4ED2}" destId="{424FDDC8-1313-4CF2-B632-6CF649D6FBD1}" srcOrd="0" destOrd="0" parTransId="{652D21D8-F5DE-4078-8C36-1810B91BB3BF}" sibTransId="{AC634FEB-EB0E-403C-AD8F-64DFEF0C8D2F}"/>
    <dgm:cxn modelId="{CD9006E0-C954-4236-BF7C-2C90EC751D6D}" type="presOf" srcId="{6754737B-E8B4-4C6C-98E3-F518E3295B61}" destId="{567C99A7-D98A-4EB2-B0BF-9122A181B714}" srcOrd="0" destOrd="0" presId="urn:microsoft.com/office/officeart/2008/layout/VerticalCurvedList"/>
    <dgm:cxn modelId="{59148CF0-A90B-4363-A1FF-55652EDFCE35}" type="presOf" srcId="{482B60AE-BA75-4E24-8457-84553E152089}" destId="{A051E8C2-BA92-4CB1-B62A-5B3317B5FF4E}" srcOrd="0" destOrd="0" presId="urn:microsoft.com/office/officeart/2008/layout/VerticalCurvedList"/>
    <dgm:cxn modelId="{36CFE04D-ED11-4EFE-A556-9F8EFD72B898}" type="presParOf" srcId="{92BAAFCF-9314-4FC3-883D-727338676661}" destId="{7A89CA09-5B8A-459E-899A-234210315285}" srcOrd="0" destOrd="0" presId="urn:microsoft.com/office/officeart/2008/layout/VerticalCurvedList"/>
    <dgm:cxn modelId="{0DD73EC6-614B-4E29-8B31-9D42FC5E68BB}" type="presParOf" srcId="{7A89CA09-5B8A-459E-899A-234210315285}" destId="{D42887DC-866B-4072-91E4-997A2BD3A68B}" srcOrd="0" destOrd="0" presId="urn:microsoft.com/office/officeart/2008/layout/VerticalCurvedList"/>
    <dgm:cxn modelId="{59C09ED9-CFEF-411D-8E1E-F408D2CC9190}" type="presParOf" srcId="{D42887DC-866B-4072-91E4-997A2BD3A68B}" destId="{75F0EF0F-5F93-4F8F-BD5B-DA8665425540}" srcOrd="0" destOrd="0" presId="urn:microsoft.com/office/officeart/2008/layout/VerticalCurvedList"/>
    <dgm:cxn modelId="{4A960169-F1F1-47F3-BB24-803F0ADDF12C}" type="presParOf" srcId="{D42887DC-866B-4072-91E4-997A2BD3A68B}" destId="{AD633D53-8891-4AEF-84B4-5C267AC1E14D}" srcOrd="1" destOrd="0" presId="urn:microsoft.com/office/officeart/2008/layout/VerticalCurvedList"/>
    <dgm:cxn modelId="{1151E415-27A2-42F1-BFC8-1AEB69D869FA}" type="presParOf" srcId="{D42887DC-866B-4072-91E4-997A2BD3A68B}" destId="{B5CF2121-E342-45F5-BE31-D4233A29E61E}" srcOrd="2" destOrd="0" presId="urn:microsoft.com/office/officeart/2008/layout/VerticalCurvedList"/>
    <dgm:cxn modelId="{E0054D13-2799-4075-B34B-B753913917CB}" type="presParOf" srcId="{D42887DC-866B-4072-91E4-997A2BD3A68B}" destId="{E57C44FD-7619-42C1-8ABD-C8A945AEC0E6}" srcOrd="3" destOrd="0" presId="urn:microsoft.com/office/officeart/2008/layout/VerticalCurvedList"/>
    <dgm:cxn modelId="{FE5B08A7-CABB-4CB7-90DA-CAAEF9A74F56}" type="presParOf" srcId="{7A89CA09-5B8A-459E-899A-234210315285}" destId="{56053357-74C6-43F3-B75C-4265BA9FB237}" srcOrd="1" destOrd="0" presId="urn:microsoft.com/office/officeart/2008/layout/VerticalCurvedList"/>
    <dgm:cxn modelId="{AD3D3DDB-0637-4363-BD6B-872DF6C0464B}" type="presParOf" srcId="{7A89CA09-5B8A-459E-899A-234210315285}" destId="{F773509F-30EB-46AA-9965-9955DF2D4B70}" srcOrd="2" destOrd="0" presId="urn:microsoft.com/office/officeart/2008/layout/VerticalCurvedList"/>
    <dgm:cxn modelId="{78A086E6-2DF0-41E5-8205-E3EE2305B726}" type="presParOf" srcId="{F773509F-30EB-46AA-9965-9955DF2D4B70}" destId="{7C58E57E-52A4-4164-ACA6-17BADAFA9787}" srcOrd="0" destOrd="0" presId="urn:microsoft.com/office/officeart/2008/layout/VerticalCurvedList"/>
    <dgm:cxn modelId="{523FEE10-32F1-4FCD-AB17-6A4374D1CF50}" type="presParOf" srcId="{7A89CA09-5B8A-459E-899A-234210315285}" destId="{4A7D8A22-291E-4455-B1E0-877A45928CA6}" srcOrd="3" destOrd="0" presId="urn:microsoft.com/office/officeart/2008/layout/VerticalCurvedList"/>
    <dgm:cxn modelId="{250E82B8-C375-4B93-9769-B60CA6705208}" type="presParOf" srcId="{7A89CA09-5B8A-459E-899A-234210315285}" destId="{37F349CA-747F-4933-A558-0CAE1458A159}" srcOrd="4" destOrd="0" presId="urn:microsoft.com/office/officeart/2008/layout/VerticalCurvedList"/>
    <dgm:cxn modelId="{1B412D5C-18C9-40BB-A27E-2DF310027520}" type="presParOf" srcId="{37F349CA-747F-4933-A558-0CAE1458A159}" destId="{9DE04AD7-C138-4E5E-95D7-D4427A1018CF}" srcOrd="0" destOrd="0" presId="urn:microsoft.com/office/officeart/2008/layout/VerticalCurvedList"/>
    <dgm:cxn modelId="{D2FA2746-0E85-4B7A-9E10-36B36020AC12}" type="presParOf" srcId="{7A89CA09-5B8A-459E-899A-234210315285}" destId="{ED4B568B-4C30-4288-8190-42B0D0A1080B}" srcOrd="5" destOrd="0" presId="urn:microsoft.com/office/officeart/2008/layout/VerticalCurvedList"/>
    <dgm:cxn modelId="{5A45176C-958F-4D74-9D36-C9E50D778B5A}" type="presParOf" srcId="{7A89CA09-5B8A-459E-899A-234210315285}" destId="{B60D7BC2-3E2C-4A76-9474-36A1443D69B6}" srcOrd="6" destOrd="0" presId="urn:microsoft.com/office/officeart/2008/layout/VerticalCurvedList"/>
    <dgm:cxn modelId="{BA75C570-05F0-4CB3-9F8F-295306017973}" type="presParOf" srcId="{B60D7BC2-3E2C-4A76-9474-36A1443D69B6}" destId="{56E7746E-244C-4E6A-80FF-BC3E16FAC0D8}" srcOrd="0" destOrd="0" presId="urn:microsoft.com/office/officeart/2008/layout/VerticalCurvedList"/>
    <dgm:cxn modelId="{8B22D34A-2C76-4FE4-8C4D-229407DB977E}" type="presParOf" srcId="{7A89CA09-5B8A-459E-899A-234210315285}" destId="{A051E8C2-BA92-4CB1-B62A-5B3317B5FF4E}" srcOrd="7" destOrd="0" presId="urn:microsoft.com/office/officeart/2008/layout/VerticalCurvedList"/>
    <dgm:cxn modelId="{E4297BE1-AC97-4B1E-BF6E-12E913FCD3C1}" type="presParOf" srcId="{7A89CA09-5B8A-459E-899A-234210315285}" destId="{CB6694DC-F87E-4C34-8741-9BCCF9618108}" srcOrd="8" destOrd="0" presId="urn:microsoft.com/office/officeart/2008/layout/VerticalCurvedList"/>
    <dgm:cxn modelId="{4FE48982-1B7D-42A4-B89F-7395D4CD5B0F}" type="presParOf" srcId="{CB6694DC-F87E-4C34-8741-9BCCF9618108}" destId="{E274A20F-58B5-4A0F-9A2F-19DD00990141}" srcOrd="0" destOrd="0" presId="urn:microsoft.com/office/officeart/2008/layout/VerticalCurvedList"/>
    <dgm:cxn modelId="{BC27EBC2-66DC-4BFD-9486-A603DD23ABAC}" type="presParOf" srcId="{7A89CA09-5B8A-459E-899A-234210315285}" destId="{567C99A7-D98A-4EB2-B0BF-9122A181B714}" srcOrd="9" destOrd="0" presId="urn:microsoft.com/office/officeart/2008/layout/VerticalCurvedList"/>
    <dgm:cxn modelId="{1E65867D-E232-4D6C-9649-0B8E919146B3}" type="presParOf" srcId="{7A89CA09-5B8A-459E-899A-234210315285}" destId="{DD7D129A-1C41-4021-842B-9319548AE6AC}" srcOrd="10" destOrd="0" presId="urn:microsoft.com/office/officeart/2008/layout/VerticalCurvedList"/>
    <dgm:cxn modelId="{CE5B75B6-1473-4E35-AEA9-08B7B9C4A16A}" type="presParOf" srcId="{DD7D129A-1C41-4021-842B-9319548AE6AC}" destId="{8E180087-F226-4A32-B79D-E8001116721B}"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8D16698-7C1B-47B1-B13F-84A5D8AE97CB}" type="doc">
      <dgm:prSet loTypeId="urn:microsoft.com/office/officeart/2005/8/layout/pList1" loCatId="list" qsTypeId="urn:microsoft.com/office/officeart/2005/8/quickstyle/simple1" qsCatId="simple" csTypeId="urn:microsoft.com/office/officeart/2005/8/colors/accent2_3" csCatId="accent2" phldr="1"/>
      <dgm:spPr/>
      <dgm:t>
        <a:bodyPr/>
        <a:lstStyle/>
        <a:p>
          <a:endParaRPr lang="en-US"/>
        </a:p>
      </dgm:t>
    </dgm:pt>
    <dgm:pt modelId="{E4322E9C-830A-4F27-908A-E6F13B871274}">
      <dgm:prSet/>
      <dgm:spPr/>
      <dgm:t>
        <a:bodyPr/>
        <a:lstStyle/>
        <a:p>
          <a:pPr>
            <a:buFont typeface="Myriad Pro" panose="020B0503030403020204" pitchFamily="34" charset="0"/>
            <a:buChar char="-"/>
          </a:pPr>
          <a:r>
            <a:rPr lang="en-GB" dirty="0"/>
            <a:t>Partnered with Trees for Cities to deliver an extensive tree planting programme across schools and parks.</a:t>
          </a:r>
        </a:p>
      </dgm:t>
    </dgm:pt>
    <dgm:pt modelId="{19FF94AB-2CE5-4F7F-8F14-E78E649AC9F1}" type="sibTrans" cxnId="{BB2E2E9D-407A-404D-B04A-827CB41D3552}">
      <dgm:prSet/>
      <dgm:spPr/>
      <dgm:t>
        <a:bodyPr/>
        <a:lstStyle/>
        <a:p>
          <a:endParaRPr lang="en-US"/>
        </a:p>
      </dgm:t>
    </dgm:pt>
    <dgm:pt modelId="{A45C03A3-7A35-44B6-B51A-C7A3865E5501}" type="parTrans" cxnId="{BB2E2E9D-407A-404D-B04A-827CB41D3552}">
      <dgm:prSet/>
      <dgm:spPr/>
      <dgm:t>
        <a:bodyPr/>
        <a:lstStyle/>
        <a:p>
          <a:endParaRPr lang="en-US"/>
        </a:p>
      </dgm:t>
    </dgm:pt>
    <dgm:pt modelId="{0B3C8FF3-1C21-48F6-A41B-EA0ECE09670C}">
      <dgm:prSet/>
      <dgm:spPr/>
      <dgm:t>
        <a:bodyPr/>
        <a:lstStyle/>
        <a:p>
          <a:pPr>
            <a:buFont typeface="Myriad Pro" panose="020B0503030403020204" pitchFamily="34" charset="0"/>
            <a:buChar char="-"/>
          </a:pPr>
          <a:r>
            <a:rPr lang="en-GB" dirty="0"/>
            <a:t>Planted over 1,100 trees on the highway between May 2020 and April 2021.</a:t>
          </a:r>
        </a:p>
      </dgm:t>
    </dgm:pt>
    <dgm:pt modelId="{C4516061-6B47-4F07-9819-1EF3E78181FB}" type="sibTrans" cxnId="{66EA7503-5B76-413C-A348-FFC008FDC65A}">
      <dgm:prSet/>
      <dgm:spPr/>
      <dgm:t>
        <a:bodyPr/>
        <a:lstStyle/>
        <a:p>
          <a:endParaRPr lang="en-US"/>
        </a:p>
      </dgm:t>
    </dgm:pt>
    <dgm:pt modelId="{AF89F29D-AF4B-4EC0-827F-DF53985C125E}" type="parTrans" cxnId="{66EA7503-5B76-413C-A348-FFC008FDC65A}">
      <dgm:prSet/>
      <dgm:spPr/>
      <dgm:t>
        <a:bodyPr/>
        <a:lstStyle/>
        <a:p>
          <a:endParaRPr lang="en-US"/>
        </a:p>
      </dgm:t>
    </dgm:pt>
    <dgm:pt modelId="{5D2DFD16-7973-4AD4-BD2D-AA86F9D03538}">
      <dgm:prSet/>
      <dgm:spPr/>
      <dgm:t>
        <a:bodyPr/>
        <a:lstStyle/>
        <a:p>
          <a:pPr>
            <a:buFont typeface="Myriad Pro" panose="020B0503030403020204" pitchFamily="34" charset="0"/>
            <a:buChar char="-"/>
          </a:pPr>
          <a:r>
            <a:rPr lang="en-GB" dirty="0"/>
            <a:t>Developed grow zones in 20 locations across the borough totalling </a:t>
          </a:r>
          <a:r>
            <a:rPr lang="en-GB" dirty="0" err="1"/>
            <a:t>20,000m</a:t>
          </a:r>
          <a:r>
            <a:rPr lang="en-GB" baseline="30000" dirty="0" err="1"/>
            <a:t>2</a:t>
          </a:r>
          <a:r>
            <a:rPr lang="en-GB" dirty="0"/>
            <a:t>.</a:t>
          </a:r>
        </a:p>
      </dgm:t>
    </dgm:pt>
    <dgm:pt modelId="{89CEBE34-B657-45CB-A446-1A3125FB01B5}" type="sibTrans" cxnId="{B7029B87-32FD-4D23-9F2E-AE3F43A6A208}">
      <dgm:prSet/>
      <dgm:spPr/>
      <dgm:t>
        <a:bodyPr/>
        <a:lstStyle/>
        <a:p>
          <a:endParaRPr lang="en-US"/>
        </a:p>
      </dgm:t>
    </dgm:pt>
    <dgm:pt modelId="{F11CD602-70A3-4526-A651-8F06628C8F2B}" type="parTrans" cxnId="{B7029B87-32FD-4D23-9F2E-AE3F43A6A208}">
      <dgm:prSet/>
      <dgm:spPr/>
      <dgm:t>
        <a:bodyPr/>
        <a:lstStyle/>
        <a:p>
          <a:endParaRPr lang="en-US"/>
        </a:p>
      </dgm:t>
    </dgm:pt>
    <dgm:pt modelId="{C0E30445-5A83-4F72-91F6-3FCB9F396AA8}" type="pres">
      <dgm:prSet presAssocID="{88D16698-7C1B-47B1-B13F-84A5D8AE97CB}" presName="Name0" presStyleCnt="0">
        <dgm:presLayoutVars>
          <dgm:dir/>
          <dgm:resizeHandles val="exact"/>
        </dgm:presLayoutVars>
      </dgm:prSet>
      <dgm:spPr/>
    </dgm:pt>
    <dgm:pt modelId="{A96ED8BE-9DDB-493C-8DCC-05A53A26B66A}" type="pres">
      <dgm:prSet presAssocID="{E4322E9C-830A-4F27-908A-E6F13B871274}" presName="compNode" presStyleCnt="0"/>
      <dgm:spPr/>
    </dgm:pt>
    <dgm:pt modelId="{A163DA8E-B0C3-48E9-B166-F96B33DB5D51}" type="pres">
      <dgm:prSet presAssocID="{E4322E9C-830A-4F27-908A-E6F13B871274}" presName="pict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E8C9C70B-6B3F-4E6B-8E43-6AD45BF5E2EE}" type="pres">
      <dgm:prSet presAssocID="{E4322E9C-830A-4F27-908A-E6F13B871274}" presName="textRect" presStyleLbl="revTx" presStyleIdx="0" presStyleCnt="3">
        <dgm:presLayoutVars>
          <dgm:bulletEnabled val="1"/>
        </dgm:presLayoutVars>
      </dgm:prSet>
      <dgm:spPr/>
    </dgm:pt>
    <dgm:pt modelId="{22A739F6-C9F2-485E-B926-388513D35497}" type="pres">
      <dgm:prSet presAssocID="{19FF94AB-2CE5-4F7F-8F14-E78E649AC9F1}" presName="sibTrans" presStyleLbl="sibTrans2D1" presStyleIdx="0" presStyleCnt="0"/>
      <dgm:spPr/>
    </dgm:pt>
    <dgm:pt modelId="{58379B29-9B14-4492-969C-9070EAEFC49F}" type="pres">
      <dgm:prSet presAssocID="{0B3C8FF3-1C21-48F6-A41B-EA0ECE09670C}" presName="compNode" presStyleCnt="0"/>
      <dgm:spPr/>
    </dgm:pt>
    <dgm:pt modelId="{F4A6D6E7-38B6-42F7-8D9B-1BDFD3719833}" type="pres">
      <dgm:prSet presAssocID="{0B3C8FF3-1C21-48F6-A41B-EA0ECE09670C}" presName="pictRect" presStyleLbl="node1" presStyleIdx="1"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23000" b="-23000"/>
          </a:stretch>
        </a:blipFill>
      </dgm:spPr>
      <dgm:extLst>
        <a:ext uri="{E40237B7-FDA0-4F09-8148-C483321AD2D9}">
          <dgm14:cNvPr xmlns:dgm14="http://schemas.microsoft.com/office/drawing/2010/diagram" id="0" name="" descr="Deciduous tree"/>
        </a:ext>
      </dgm:extLst>
    </dgm:pt>
    <dgm:pt modelId="{424F872A-B795-47D8-8461-A7BA56F3DB29}" type="pres">
      <dgm:prSet presAssocID="{0B3C8FF3-1C21-48F6-A41B-EA0ECE09670C}" presName="textRect" presStyleLbl="revTx" presStyleIdx="1" presStyleCnt="3">
        <dgm:presLayoutVars>
          <dgm:bulletEnabled val="1"/>
        </dgm:presLayoutVars>
      </dgm:prSet>
      <dgm:spPr/>
    </dgm:pt>
    <dgm:pt modelId="{C92A8A8E-573E-4EF8-9C3F-85D56F4D7B6E}" type="pres">
      <dgm:prSet presAssocID="{C4516061-6B47-4F07-9819-1EF3E78181FB}" presName="sibTrans" presStyleLbl="sibTrans2D1" presStyleIdx="0" presStyleCnt="0"/>
      <dgm:spPr/>
    </dgm:pt>
    <dgm:pt modelId="{E8063903-91D2-438A-AD50-6A8C322D834A}" type="pres">
      <dgm:prSet presAssocID="{5D2DFD16-7973-4AD4-BD2D-AA86F9D03538}" presName="compNode" presStyleCnt="0"/>
      <dgm:spPr/>
    </dgm:pt>
    <dgm:pt modelId="{BA4BB7C5-C976-46A1-811D-41235B8E8D22}" type="pres">
      <dgm:prSet presAssocID="{5D2DFD16-7973-4AD4-BD2D-AA86F9D03538}" presName="pictRect" presStyleLbl="nod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t="-41000" b="-41000"/>
          </a:stretch>
        </a:blipFill>
      </dgm:spPr>
    </dgm:pt>
    <dgm:pt modelId="{12D073A5-A673-4095-9594-18581C6DF462}" type="pres">
      <dgm:prSet presAssocID="{5D2DFD16-7973-4AD4-BD2D-AA86F9D03538}" presName="textRect" presStyleLbl="revTx" presStyleIdx="2" presStyleCnt="3">
        <dgm:presLayoutVars>
          <dgm:bulletEnabled val="1"/>
        </dgm:presLayoutVars>
      </dgm:prSet>
      <dgm:spPr/>
    </dgm:pt>
  </dgm:ptLst>
  <dgm:cxnLst>
    <dgm:cxn modelId="{66EA7503-5B76-413C-A348-FFC008FDC65A}" srcId="{88D16698-7C1B-47B1-B13F-84A5D8AE97CB}" destId="{0B3C8FF3-1C21-48F6-A41B-EA0ECE09670C}" srcOrd="1" destOrd="0" parTransId="{AF89F29D-AF4B-4EC0-827F-DF53985C125E}" sibTransId="{C4516061-6B47-4F07-9819-1EF3E78181FB}"/>
    <dgm:cxn modelId="{0FE1A43A-DE45-44B4-BCCF-F990801CD6A2}" type="presOf" srcId="{C4516061-6B47-4F07-9819-1EF3E78181FB}" destId="{C92A8A8E-573E-4EF8-9C3F-85D56F4D7B6E}" srcOrd="0" destOrd="0" presId="urn:microsoft.com/office/officeart/2005/8/layout/pList1"/>
    <dgm:cxn modelId="{5DEFA43E-2A9F-4CDC-9672-B97823D1308F}" type="presOf" srcId="{88D16698-7C1B-47B1-B13F-84A5D8AE97CB}" destId="{C0E30445-5A83-4F72-91F6-3FCB9F396AA8}" srcOrd="0" destOrd="0" presId="urn:microsoft.com/office/officeart/2005/8/layout/pList1"/>
    <dgm:cxn modelId="{4EB66165-7C63-4447-B692-A1F57432A503}" type="presOf" srcId="{E4322E9C-830A-4F27-908A-E6F13B871274}" destId="{E8C9C70B-6B3F-4E6B-8E43-6AD45BF5E2EE}" srcOrd="0" destOrd="0" presId="urn:microsoft.com/office/officeart/2005/8/layout/pList1"/>
    <dgm:cxn modelId="{B7029B87-32FD-4D23-9F2E-AE3F43A6A208}" srcId="{88D16698-7C1B-47B1-B13F-84A5D8AE97CB}" destId="{5D2DFD16-7973-4AD4-BD2D-AA86F9D03538}" srcOrd="2" destOrd="0" parTransId="{F11CD602-70A3-4526-A651-8F06628C8F2B}" sibTransId="{89CEBE34-B657-45CB-A446-1A3125FB01B5}"/>
    <dgm:cxn modelId="{EA542891-CD2B-4CD2-A8E5-A3F52ED27906}" type="presOf" srcId="{19FF94AB-2CE5-4F7F-8F14-E78E649AC9F1}" destId="{22A739F6-C9F2-485E-B926-388513D35497}" srcOrd="0" destOrd="0" presId="urn:microsoft.com/office/officeart/2005/8/layout/pList1"/>
    <dgm:cxn modelId="{BB2E2E9D-407A-404D-B04A-827CB41D3552}" srcId="{88D16698-7C1B-47B1-B13F-84A5D8AE97CB}" destId="{E4322E9C-830A-4F27-908A-E6F13B871274}" srcOrd="0" destOrd="0" parTransId="{A45C03A3-7A35-44B6-B51A-C7A3865E5501}" sibTransId="{19FF94AB-2CE5-4F7F-8F14-E78E649AC9F1}"/>
    <dgm:cxn modelId="{7DB56FF3-99C4-48C1-8F1F-2F3D567D982D}" type="presOf" srcId="{5D2DFD16-7973-4AD4-BD2D-AA86F9D03538}" destId="{12D073A5-A673-4095-9594-18581C6DF462}" srcOrd="0" destOrd="0" presId="urn:microsoft.com/office/officeart/2005/8/layout/pList1"/>
    <dgm:cxn modelId="{7A5B91FA-73C6-4628-A5ED-D4EC46B6EC90}" type="presOf" srcId="{0B3C8FF3-1C21-48F6-A41B-EA0ECE09670C}" destId="{424F872A-B795-47D8-8461-A7BA56F3DB29}" srcOrd="0" destOrd="0" presId="urn:microsoft.com/office/officeart/2005/8/layout/pList1"/>
    <dgm:cxn modelId="{84041EEC-C358-43B6-A02E-D72C0E65A024}" type="presParOf" srcId="{C0E30445-5A83-4F72-91F6-3FCB9F396AA8}" destId="{A96ED8BE-9DDB-493C-8DCC-05A53A26B66A}" srcOrd="0" destOrd="0" presId="urn:microsoft.com/office/officeart/2005/8/layout/pList1"/>
    <dgm:cxn modelId="{199C4FF8-3C1B-474F-81EA-A301FF85B371}" type="presParOf" srcId="{A96ED8BE-9DDB-493C-8DCC-05A53A26B66A}" destId="{A163DA8E-B0C3-48E9-B166-F96B33DB5D51}" srcOrd="0" destOrd="0" presId="urn:microsoft.com/office/officeart/2005/8/layout/pList1"/>
    <dgm:cxn modelId="{EC4805B7-9E13-42C1-B3AF-5C92DC280229}" type="presParOf" srcId="{A96ED8BE-9DDB-493C-8DCC-05A53A26B66A}" destId="{E8C9C70B-6B3F-4E6B-8E43-6AD45BF5E2EE}" srcOrd="1" destOrd="0" presId="urn:microsoft.com/office/officeart/2005/8/layout/pList1"/>
    <dgm:cxn modelId="{AD1BB77C-9C2C-4493-B24A-86BF13F950B7}" type="presParOf" srcId="{C0E30445-5A83-4F72-91F6-3FCB9F396AA8}" destId="{22A739F6-C9F2-485E-B926-388513D35497}" srcOrd="1" destOrd="0" presId="urn:microsoft.com/office/officeart/2005/8/layout/pList1"/>
    <dgm:cxn modelId="{13E73EEB-3F5C-4CE5-A46C-E9A00D182B49}" type="presParOf" srcId="{C0E30445-5A83-4F72-91F6-3FCB9F396AA8}" destId="{58379B29-9B14-4492-969C-9070EAEFC49F}" srcOrd="2" destOrd="0" presId="urn:microsoft.com/office/officeart/2005/8/layout/pList1"/>
    <dgm:cxn modelId="{0999203E-A737-4D2A-A9A8-B1C53EDC02A9}" type="presParOf" srcId="{58379B29-9B14-4492-969C-9070EAEFC49F}" destId="{F4A6D6E7-38B6-42F7-8D9B-1BDFD3719833}" srcOrd="0" destOrd="0" presId="urn:microsoft.com/office/officeart/2005/8/layout/pList1"/>
    <dgm:cxn modelId="{DA03EE43-8A00-4241-BE75-4D8A11446C7A}" type="presParOf" srcId="{58379B29-9B14-4492-969C-9070EAEFC49F}" destId="{424F872A-B795-47D8-8461-A7BA56F3DB29}" srcOrd="1" destOrd="0" presId="urn:microsoft.com/office/officeart/2005/8/layout/pList1"/>
    <dgm:cxn modelId="{C566F15C-02ED-42D5-8C69-EEBD55CC4F5D}" type="presParOf" srcId="{C0E30445-5A83-4F72-91F6-3FCB9F396AA8}" destId="{C92A8A8E-573E-4EF8-9C3F-85D56F4D7B6E}" srcOrd="3" destOrd="0" presId="urn:microsoft.com/office/officeart/2005/8/layout/pList1"/>
    <dgm:cxn modelId="{6404DDE0-0EF9-4999-AB53-E6EAF519DD34}" type="presParOf" srcId="{C0E30445-5A83-4F72-91F6-3FCB9F396AA8}" destId="{E8063903-91D2-438A-AD50-6A8C322D834A}" srcOrd="4" destOrd="0" presId="urn:microsoft.com/office/officeart/2005/8/layout/pList1"/>
    <dgm:cxn modelId="{07F33E0B-FEE8-427C-9EA7-43275D408C62}" type="presParOf" srcId="{E8063903-91D2-438A-AD50-6A8C322D834A}" destId="{BA4BB7C5-C976-46A1-811D-41235B8E8D22}" srcOrd="0" destOrd="0" presId="urn:microsoft.com/office/officeart/2005/8/layout/pList1"/>
    <dgm:cxn modelId="{1FB756B6-1FEA-4AA4-8922-0E2392DD93E7}" type="presParOf" srcId="{E8063903-91D2-438A-AD50-6A8C322D834A}" destId="{12D073A5-A673-4095-9594-18581C6DF462}"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50AEB6-4653-425F-A990-9064381B4E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24FDDC8-1313-4CF2-B632-6CF649D6FBD1}">
      <dgm:prSet phldrT="[Tex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GB" dirty="0"/>
            <a:t>Support the prioritization of a green infrastructure approach that both mitigates and adapts to climate change</a:t>
          </a:r>
          <a:r>
            <a:rPr lang="en-GB" b="0" dirty="0"/>
            <a:t>.</a:t>
          </a:r>
          <a:endParaRPr lang="en-US" dirty="0"/>
        </a:p>
      </dgm:t>
    </dgm:pt>
    <dgm:pt modelId="{AC634FEB-EB0E-403C-AD8F-64DFEF0C8D2F}" type="sibTrans" cxnId="{5B5189DB-0770-4709-BC29-5EB42CEA0A86}">
      <dgm:prSet/>
      <dgm:spPr>
        <a:ln>
          <a:solidFill>
            <a:srgbClr val="006D66"/>
          </a:solidFill>
        </a:ln>
      </dgm:spPr>
      <dgm:t>
        <a:bodyPr/>
        <a:lstStyle/>
        <a:p>
          <a:endParaRPr lang="en-US"/>
        </a:p>
      </dgm:t>
    </dgm:pt>
    <dgm:pt modelId="{652D21D8-F5DE-4078-8C36-1810B91BB3BF}" type="parTrans" cxnId="{5B5189DB-0770-4709-BC29-5EB42CEA0A86}">
      <dgm:prSet/>
      <dgm:spPr/>
      <dgm:t>
        <a:bodyPr/>
        <a:lstStyle/>
        <a:p>
          <a:endParaRPr lang="en-US"/>
        </a:p>
      </dgm:t>
    </dgm:pt>
    <dgm:pt modelId="{65998006-69D8-4A81-9BD1-6254587592F9}">
      <dgm:prSet phldrT="[Tex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US" dirty="0"/>
            <a:t>Develop a Green Urban Landscape Policy</a:t>
          </a:r>
        </a:p>
      </dgm:t>
    </dgm:pt>
    <dgm:pt modelId="{AC133320-8A28-45AA-B3BF-37685BAFE425}" type="parTrans" cxnId="{C12C0D7B-5598-4B90-8DE3-968D9DEE1EAB}">
      <dgm:prSet/>
      <dgm:spPr/>
      <dgm:t>
        <a:bodyPr/>
        <a:lstStyle/>
        <a:p>
          <a:endParaRPr lang="en-US"/>
        </a:p>
      </dgm:t>
    </dgm:pt>
    <dgm:pt modelId="{8ECCBC13-E550-420F-AB20-A65B13D4CD83}" type="sibTrans" cxnId="{C12C0D7B-5598-4B90-8DE3-968D9DEE1EAB}">
      <dgm:prSet/>
      <dgm:spPr/>
      <dgm:t>
        <a:bodyPr/>
        <a:lstStyle/>
        <a:p>
          <a:endParaRPr lang="en-US"/>
        </a:p>
      </dgm:t>
    </dgm:pt>
    <dgm:pt modelId="{1EF06BDE-8B17-48CF-A520-17E2EFEA6376}">
      <dgm:prSet phldrT="[Text]"/>
      <dgm:spPr>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dgm:spPr>
      <dgm:t>
        <a:bodyPr/>
        <a:lstStyle/>
        <a:p>
          <a:r>
            <a:rPr lang="en-US" dirty="0"/>
            <a:t>Support the findings of the Nature and Environment Task and Finish Group</a:t>
          </a:r>
        </a:p>
      </dgm:t>
    </dgm:pt>
    <dgm:pt modelId="{F71E7B90-5910-4469-995F-030DF35416D6}" type="parTrans" cxnId="{86FB8E99-5853-4124-B5E0-1F69C08AE935}">
      <dgm:prSet/>
      <dgm:spPr/>
      <dgm:t>
        <a:bodyPr/>
        <a:lstStyle/>
        <a:p>
          <a:endParaRPr lang="en-US"/>
        </a:p>
      </dgm:t>
    </dgm:pt>
    <dgm:pt modelId="{AB244EA0-A618-4372-B17B-A159C7B04236}" type="sibTrans" cxnId="{86FB8E99-5853-4124-B5E0-1F69C08AE935}">
      <dgm:prSet/>
      <dgm:spPr/>
      <dgm:t>
        <a:bodyPr/>
        <a:lstStyle/>
        <a:p>
          <a:endParaRPr lang="en-US"/>
        </a:p>
      </dgm:t>
    </dgm:pt>
    <dgm:pt modelId="{92BAAFCF-9314-4FC3-883D-727338676661}" type="pres">
      <dgm:prSet presAssocID="{DB50AEB6-4653-425F-A990-9064381B4ED2}" presName="Name0" presStyleCnt="0">
        <dgm:presLayoutVars>
          <dgm:chMax val="7"/>
          <dgm:chPref val="7"/>
          <dgm:dir/>
        </dgm:presLayoutVars>
      </dgm:prSet>
      <dgm:spPr/>
    </dgm:pt>
    <dgm:pt modelId="{7A89CA09-5B8A-459E-899A-234210315285}" type="pres">
      <dgm:prSet presAssocID="{DB50AEB6-4653-425F-A990-9064381B4ED2}" presName="Name1" presStyleCnt="0"/>
      <dgm:spPr/>
    </dgm:pt>
    <dgm:pt modelId="{D42887DC-866B-4072-91E4-997A2BD3A68B}" type="pres">
      <dgm:prSet presAssocID="{DB50AEB6-4653-425F-A990-9064381B4ED2}" presName="cycle" presStyleCnt="0"/>
      <dgm:spPr/>
    </dgm:pt>
    <dgm:pt modelId="{75F0EF0F-5F93-4F8F-BD5B-DA8665425540}" type="pres">
      <dgm:prSet presAssocID="{DB50AEB6-4653-425F-A990-9064381B4ED2}" presName="srcNode" presStyleLbl="node1" presStyleIdx="0" presStyleCnt="3"/>
      <dgm:spPr/>
    </dgm:pt>
    <dgm:pt modelId="{AD633D53-8891-4AEF-84B4-5C267AC1E14D}" type="pres">
      <dgm:prSet presAssocID="{DB50AEB6-4653-425F-A990-9064381B4ED2}" presName="conn" presStyleLbl="parChTrans1D2" presStyleIdx="0" presStyleCnt="1"/>
      <dgm:spPr/>
    </dgm:pt>
    <dgm:pt modelId="{B5CF2121-E342-45F5-BE31-D4233A29E61E}" type="pres">
      <dgm:prSet presAssocID="{DB50AEB6-4653-425F-A990-9064381B4ED2}" presName="extraNode" presStyleLbl="node1" presStyleIdx="0" presStyleCnt="3"/>
      <dgm:spPr/>
    </dgm:pt>
    <dgm:pt modelId="{E57C44FD-7619-42C1-8ABD-C8A945AEC0E6}" type="pres">
      <dgm:prSet presAssocID="{DB50AEB6-4653-425F-A990-9064381B4ED2}" presName="dstNode" presStyleLbl="node1" presStyleIdx="0" presStyleCnt="3"/>
      <dgm:spPr/>
    </dgm:pt>
    <dgm:pt modelId="{56053357-74C6-43F3-B75C-4265BA9FB237}" type="pres">
      <dgm:prSet presAssocID="{424FDDC8-1313-4CF2-B632-6CF649D6FBD1}" presName="text_1" presStyleLbl="node1" presStyleIdx="0" presStyleCnt="3">
        <dgm:presLayoutVars>
          <dgm:bulletEnabled val="1"/>
        </dgm:presLayoutVars>
      </dgm:prSet>
      <dgm:spPr/>
    </dgm:pt>
    <dgm:pt modelId="{F773509F-30EB-46AA-9965-9955DF2D4B70}" type="pres">
      <dgm:prSet presAssocID="{424FDDC8-1313-4CF2-B632-6CF649D6FBD1}" presName="accent_1" presStyleCnt="0"/>
      <dgm:spPr/>
    </dgm:pt>
    <dgm:pt modelId="{7C58E57E-52A4-4164-ACA6-17BADAFA9787}" type="pres">
      <dgm:prSet presAssocID="{424FDDC8-1313-4CF2-B632-6CF649D6FBD1}" presName="accentRepeatNode" presStyleLbl="solidFgAcc1" presStyleIdx="0" presStyleCnt="3"/>
      <dgm:spPr>
        <a:ln>
          <a:solidFill>
            <a:srgbClr val="006D66"/>
          </a:solidFill>
        </a:ln>
      </dgm:spPr>
    </dgm:pt>
    <dgm:pt modelId="{CD33382D-C640-4362-897C-4167E550CECF}" type="pres">
      <dgm:prSet presAssocID="{65998006-69D8-4A81-9BD1-6254587592F9}" presName="text_2" presStyleLbl="node1" presStyleIdx="1" presStyleCnt="3">
        <dgm:presLayoutVars>
          <dgm:bulletEnabled val="1"/>
        </dgm:presLayoutVars>
      </dgm:prSet>
      <dgm:spPr/>
    </dgm:pt>
    <dgm:pt modelId="{538A45D2-5B64-4951-B646-E0DE2CCEDB87}" type="pres">
      <dgm:prSet presAssocID="{65998006-69D8-4A81-9BD1-6254587592F9}" presName="accent_2" presStyleCnt="0"/>
      <dgm:spPr/>
    </dgm:pt>
    <dgm:pt modelId="{69DCA7C6-5DCB-433B-ABBC-0BC5CE4232D8}" type="pres">
      <dgm:prSet presAssocID="{65998006-69D8-4A81-9BD1-6254587592F9}" presName="accentRepeatNode" presStyleLbl="solidFgAcc1" presStyleIdx="1" presStyleCnt="3"/>
      <dgm:spPr>
        <a:ln>
          <a:solidFill>
            <a:srgbClr val="006D66"/>
          </a:solidFill>
        </a:ln>
      </dgm:spPr>
    </dgm:pt>
    <dgm:pt modelId="{65F204A5-37D5-4908-9F7A-6E12F7C91510}" type="pres">
      <dgm:prSet presAssocID="{1EF06BDE-8B17-48CF-A520-17E2EFEA6376}" presName="text_3" presStyleLbl="node1" presStyleIdx="2" presStyleCnt="3">
        <dgm:presLayoutVars>
          <dgm:bulletEnabled val="1"/>
        </dgm:presLayoutVars>
      </dgm:prSet>
      <dgm:spPr/>
    </dgm:pt>
    <dgm:pt modelId="{4F0513DF-B54F-41EE-9E09-DB22B6120278}" type="pres">
      <dgm:prSet presAssocID="{1EF06BDE-8B17-48CF-A520-17E2EFEA6376}" presName="accent_3" presStyleCnt="0"/>
      <dgm:spPr/>
    </dgm:pt>
    <dgm:pt modelId="{0AD8CB02-8926-458C-9DFA-00FD0B51E0B1}" type="pres">
      <dgm:prSet presAssocID="{1EF06BDE-8B17-48CF-A520-17E2EFEA6376}" presName="accentRepeatNode" presStyleLbl="solidFgAcc1" presStyleIdx="2" presStyleCnt="3"/>
      <dgm:spPr>
        <a:ln>
          <a:solidFill>
            <a:srgbClr val="006D66"/>
          </a:solidFill>
        </a:ln>
      </dgm:spPr>
    </dgm:pt>
  </dgm:ptLst>
  <dgm:cxnLst>
    <dgm:cxn modelId="{94EA8F3B-20F7-4196-ABD6-E1568F695E7C}" type="presOf" srcId="{424FDDC8-1313-4CF2-B632-6CF649D6FBD1}" destId="{56053357-74C6-43F3-B75C-4265BA9FB237}" srcOrd="0" destOrd="0" presId="urn:microsoft.com/office/officeart/2008/layout/VerticalCurvedList"/>
    <dgm:cxn modelId="{2325FC49-62C1-4A8B-B150-6507592AA985}" type="presOf" srcId="{65998006-69D8-4A81-9BD1-6254587592F9}" destId="{CD33382D-C640-4362-897C-4167E550CECF}" srcOrd="0" destOrd="0" presId="urn:microsoft.com/office/officeart/2008/layout/VerticalCurvedList"/>
    <dgm:cxn modelId="{8C0EF34B-5892-4DC3-8B8D-F5375F58B4DA}" type="presOf" srcId="{DB50AEB6-4653-425F-A990-9064381B4ED2}" destId="{92BAAFCF-9314-4FC3-883D-727338676661}" srcOrd="0" destOrd="0" presId="urn:microsoft.com/office/officeart/2008/layout/VerticalCurvedList"/>
    <dgm:cxn modelId="{C12C0D7B-5598-4B90-8DE3-968D9DEE1EAB}" srcId="{DB50AEB6-4653-425F-A990-9064381B4ED2}" destId="{65998006-69D8-4A81-9BD1-6254587592F9}" srcOrd="1" destOrd="0" parTransId="{AC133320-8A28-45AA-B3BF-37685BAFE425}" sibTransId="{8ECCBC13-E550-420F-AB20-A65B13D4CD83}"/>
    <dgm:cxn modelId="{86FB8E99-5853-4124-B5E0-1F69C08AE935}" srcId="{DB50AEB6-4653-425F-A990-9064381B4ED2}" destId="{1EF06BDE-8B17-48CF-A520-17E2EFEA6376}" srcOrd="2" destOrd="0" parTransId="{F71E7B90-5910-4469-995F-030DF35416D6}" sibTransId="{AB244EA0-A618-4372-B17B-A159C7B04236}"/>
    <dgm:cxn modelId="{23DE27D6-5187-465B-8969-273761DBFA06}" type="presOf" srcId="{AC634FEB-EB0E-403C-AD8F-64DFEF0C8D2F}" destId="{AD633D53-8891-4AEF-84B4-5C267AC1E14D}" srcOrd="0" destOrd="0" presId="urn:microsoft.com/office/officeart/2008/layout/VerticalCurvedList"/>
    <dgm:cxn modelId="{5B5189DB-0770-4709-BC29-5EB42CEA0A86}" srcId="{DB50AEB6-4653-425F-A990-9064381B4ED2}" destId="{424FDDC8-1313-4CF2-B632-6CF649D6FBD1}" srcOrd="0" destOrd="0" parTransId="{652D21D8-F5DE-4078-8C36-1810B91BB3BF}" sibTransId="{AC634FEB-EB0E-403C-AD8F-64DFEF0C8D2F}"/>
    <dgm:cxn modelId="{409061E5-DAD2-48C0-8710-19CDE93BC49A}" type="presOf" srcId="{1EF06BDE-8B17-48CF-A520-17E2EFEA6376}" destId="{65F204A5-37D5-4908-9F7A-6E12F7C91510}" srcOrd="0" destOrd="0" presId="urn:microsoft.com/office/officeart/2008/layout/VerticalCurvedList"/>
    <dgm:cxn modelId="{36CFE04D-ED11-4EFE-A556-9F8EFD72B898}" type="presParOf" srcId="{92BAAFCF-9314-4FC3-883D-727338676661}" destId="{7A89CA09-5B8A-459E-899A-234210315285}" srcOrd="0" destOrd="0" presId="urn:microsoft.com/office/officeart/2008/layout/VerticalCurvedList"/>
    <dgm:cxn modelId="{0DD73EC6-614B-4E29-8B31-9D42FC5E68BB}" type="presParOf" srcId="{7A89CA09-5B8A-459E-899A-234210315285}" destId="{D42887DC-866B-4072-91E4-997A2BD3A68B}" srcOrd="0" destOrd="0" presId="urn:microsoft.com/office/officeart/2008/layout/VerticalCurvedList"/>
    <dgm:cxn modelId="{59C09ED9-CFEF-411D-8E1E-F408D2CC9190}" type="presParOf" srcId="{D42887DC-866B-4072-91E4-997A2BD3A68B}" destId="{75F0EF0F-5F93-4F8F-BD5B-DA8665425540}" srcOrd="0" destOrd="0" presId="urn:microsoft.com/office/officeart/2008/layout/VerticalCurvedList"/>
    <dgm:cxn modelId="{4A960169-F1F1-47F3-BB24-803F0ADDF12C}" type="presParOf" srcId="{D42887DC-866B-4072-91E4-997A2BD3A68B}" destId="{AD633D53-8891-4AEF-84B4-5C267AC1E14D}" srcOrd="1" destOrd="0" presId="urn:microsoft.com/office/officeart/2008/layout/VerticalCurvedList"/>
    <dgm:cxn modelId="{1151E415-27A2-42F1-BFC8-1AEB69D869FA}" type="presParOf" srcId="{D42887DC-866B-4072-91E4-997A2BD3A68B}" destId="{B5CF2121-E342-45F5-BE31-D4233A29E61E}" srcOrd="2" destOrd="0" presId="urn:microsoft.com/office/officeart/2008/layout/VerticalCurvedList"/>
    <dgm:cxn modelId="{E0054D13-2799-4075-B34B-B753913917CB}" type="presParOf" srcId="{D42887DC-866B-4072-91E4-997A2BD3A68B}" destId="{E57C44FD-7619-42C1-8ABD-C8A945AEC0E6}" srcOrd="3" destOrd="0" presId="urn:microsoft.com/office/officeart/2008/layout/VerticalCurvedList"/>
    <dgm:cxn modelId="{FE5B08A7-CABB-4CB7-90DA-CAAEF9A74F56}" type="presParOf" srcId="{7A89CA09-5B8A-459E-899A-234210315285}" destId="{56053357-74C6-43F3-B75C-4265BA9FB237}" srcOrd="1" destOrd="0" presId="urn:microsoft.com/office/officeart/2008/layout/VerticalCurvedList"/>
    <dgm:cxn modelId="{AD3D3DDB-0637-4363-BD6B-872DF6C0464B}" type="presParOf" srcId="{7A89CA09-5B8A-459E-899A-234210315285}" destId="{F773509F-30EB-46AA-9965-9955DF2D4B70}" srcOrd="2" destOrd="0" presId="urn:microsoft.com/office/officeart/2008/layout/VerticalCurvedList"/>
    <dgm:cxn modelId="{78A086E6-2DF0-41E5-8205-E3EE2305B726}" type="presParOf" srcId="{F773509F-30EB-46AA-9965-9955DF2D4B70}" destId="{7C58E57E-52A4-4164-ACA6-17BADAFA9787}" srcOrd="0" destOrd="0" presId="urn:microsoft.com/office/officeart/2008/layout/VerticalCurvedList"/>
    <dgm:cxn modelId="{2DE88E54-CF59-408C-84DB-1CE074C9AB19}" type="presParOf" srcId="{7A89CA09-5B8A-459E-899A-234210315285}" destId="{CD33382D-C640-4362-897C-4167E550CECF}" srcOrd="3" destOrd="0" presId="urn:microsoft.com/office/officeart/2008/layout/VerticalCurvedList"/>
    <dgm:cxn modelId="{BADDC12C-1912-4A60-B80B-0643D5FF75FB}" type="presParOf" srcId="{7A89CA09-5B8A-459E-899A-234210315285}" destId="{538A45D2-5B64-4951-B646-E0DE2CCEDB87}" srcOrd="4" destOrd="0" presId="urn:microsoft.com/office/officeart/2008/layout/VerticalCurvedList"/>
    <dgm:cxn modelId="{539160C1-BF67-4269-956F-5BA04D8511AC}" type="presParOf" srcId="{538A45D2-5B64-4951-B646-E0DE2CCEDB87}" destId="{69DCA7C6-5DCB-433B-ABBC-0BC5CE4232D8}" srcOrd="0" destOrd="0" presId="urn:microsoft.com/office/officeart/2008/layout/VerticalCurvedList"/>
    <dgm:cxn modelId="{37028E80-C56C-40F1-862E-DB63426E983B}" type="presParOf" srcId="{7A89CA09-5B8A-459E-899A-234210315285}" destId="{65F204A5-37D5-4908-9F7A-6E12F7C91510}" srcOrd="5" destOrd="0" presId="urn:microsoft.com/office/officeart/2008/layout/VerticalCurvedList"/>
    <dgm:cxn modelId="{09C24EA0-3385-4505-B4DF-903A0B99EB21}" type="presParOf" srcId="{7A89CA09-5B8A-459E-899A-234210315285}" destId="{4F0513DF-B54F-41EE-9E09-DB22B6120278}" srcOrd="6" destOrd="0" presId="urn:microsoft.com/office/officeart/2008/layout/VerticalCurvedList"/>
    <dgm:cxn modelId="{887B6394-D592-46AB-92C3-406640EEE4FB}" type="presParOf" srcId="{4F0513DF-B54F-41EE-9E09-DB22B6120278}" destId="{0AD8CB02-8926-458C-9DFA-00FD0B51E0B1}"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1EE46-C534-4084-BA84-F351B79BCA08}">
      <dsp:nvSpPr>
        <dsp:cNvPr id="0" name=""/>
        <dsp:cNvSpPr/>
      </dsp:nvSpPr>
      <dsp:spPr>
        <a:xfrm>
          <a:off x="1288225" y="0"/>
          <a:ext cx="9695739" cy="6059837"/>
        </a:xfrm>
        <a:prstGeom prst="swooshArrow">
          <a:avLst>
            <a:gd name="adj1" fmla="val 25000"/>
            <a:gd name="adj2" fmla="val 25000"/>
          </a:avLst>
        </a:prstGeom>
        <a:solidFill>
          <a:srgbClr val="6DCBD7"/>
        </a:solidFill>
        <a:ln>
          <a:noFill/>
        </a:ln>
        <a:effectLst/>
      </dsp:spPr>
      <dsp:style>
        <a:lnRef idx="0">
          <a:scrgbClr r="0" g="0" b="0"/>
        </a:lnRef>
        <a:fillRef idx="1">
          <a:scrgbClr r="0" g="0" b="0"/>
        </a:fillRef>
        <a:effectRef idx="0">
          <a:scrgbClr r="0" g="0" b="0"/>
        </a:effectRef>
        <a:fontRef idx="minor"/>
      </dsp:style>
    </dsp:sp>
    <dsp:sp modelId="{D29582CB-36E2-4A25-AF7A-938B06C33682}">
      <dsp:nvSpPr>
        <dsp:cNvPr id="0" name=""/>
        <dsp:cNvSpPr/>
      </dsp:nvSpPr>
      <dsp:spPr>
        <a:xfrm>
          <a:off x="2300848" y="4506094"/>
          <a:ext cx="223002" cy="223002"/>
        </a:xfrm>
        <a:prstGeom prst="ellipse">
          <a:avLst/>
        </a:prstGeom>
        <a:solidFill>
          <a:srgbClr val="006D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E077DB-6455-4A0A-A794-B855DA87D2E3}">
      <dsp:nvSpPr>
        <dsp:cNvPr id="0" name=""/>
        <dsp:cNvSpPr/>
      </dsp:nvSpPr>
      <dsp:spPr>
        <a:xfrm>
          <a:off x="2412349" y="4617595"/>
          <a:ext cx="1270141" cy="1442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64"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June 2019</a:t>
          </a:r>
        </a:p>
        <a:p>
          <a:pPr marL="0" lvl="0" indent="0" algn="l" defTabSz="711200">
            <a:lnSpc>
              <a:spcPct val="90000"/>
            </a:lnSpc>
            <a:spcBef>
              <a:spcPct val="0"/>
            </a:spcBef>
            <a:spcAft>
              <a:spcPct val="35000"/>
            </a:spcAft>
            <a:buNone/>
          </a:pPr>
          <a:r>
            <a:rPr lang="en-US" sz="1600" kern="1200" dirty="0"/>
            <a:t> </a:t>
          </a:r>
          <a:r>
            <a:rPr lang="en-US" sz="1400" kern="1200" dirty="0"/>
            <a:t>Climate Emergency Declared</a:t>
          </a:r>
        </a:p>
      </dsp:txBody>
      <dsp:txXfrm>
        <a:off x="2412349" y="4617595"/>
        <a:ext cx="1270141" cy="1442241"/>
      </dsp:txXfrm>
    </dsp:sp>
    <dsp:sp modelId="{A2242A35-2DAA-4130-8BB9-0151DB079C0E}">
      <dsp:nvSpPr>
        <dsp:cNvPr id="0" name=""/>
        <dsp:cNvSpPr/>
      </dsp:nvSpPr>
      <dsp:spPr>
        <a:xfrm>
          <a:off x="3507968" y="3346241"/>
          <a:ext cx="349046" cy="349046"/>
        </a:xfrm>
        <a:prstGeom prst="ellipse">
          <a:avLst/>
        </a:prstGeom>
        <a:solidFill>
          <a:srgbClr val="006D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BCF0B-DA8E-477B-B380-382FC170338E}">
      <dsp:nvSpPr>
        <dsp:cNvPr id="0" name=""/>
        <dsp:cNvSpPr/>
      </dsp:nvSpPr>
      <dsp:spPr>
        <a:xfrm>
          <a:off x="3682491" y="3520765"/>
          <a:ext cx="1609492" cy="2539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53"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October 2019 </a:t>
          </a:r>
        </a:p>
        <a:p>
          <a:pPr marL="0" lvl="0" indent="0" algn="l" defTabSz="711200">
            <a:lnSpc>
              <a:spcPct val="90000"/>
            </a:lnSpc>
            <a:spcBef>
              <a:spcPct val="0"/>
            </a:spcBef>
            <a:spcAft>
              <a:spcPct val="35000"/>
            </a:spcAft>
            <a:buNone/>
          </a:pPr>
          <a:r>
            <a:rPr lang="en-US" sz="1400" kern="1200" dirty="0"/>
            <a:t>Climate Change Corporate Panel Established </a:t>
          </a:r>
        </a:p>
      </dsp:txBody>
      <dsp:txXfrm>
        <a:off x="3682491" y="3520765"/>
        <a:ext cx="1609492" cy="2539071"/>
      </dsp:txXfrm>
    </dsp:sp>
    <dsp:sp modelId="{6993BD6B-BD46-49BB-94B3-BAA7DBD3FD22}">
      <dsp:nvSpPr>
        <dsp:cNvPr id="0" name=""/>
        <dsp:cNvSpPr/>
      </dsp:nvSpPr>
      <dsp:spPr>
        <a:xfrm>
          <a:off x="5059286" y="2421510"/>
          <a:ext cx="465395" cy="465395"/>
        </a:xfrm>
        <a:prstGeom prst="ellipse">
          <a:avLst/>
        </a:prstGeom>
        <a:solidFill>
          <a:srgbClr val="006D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A5DACE-EE89-4603-9991-A65A279B6BDB}">
      <dsp:nvSpPr>
        <dsp:cNvPr id="0" name=""/>
        <dsp:cNvSpPr/>
      </dsp:nvSpPr>
      <dsp:spPr>
        <a:xfrm>
          <a:off x="5315019" y="2654208"/>
          <a:ext cx="1871277" cy="3405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603"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March 2020-July 2020 </a:t>
          </a:r>
        </a:p>
        <a:p>
          <a:pPr marL="0" lvl="0" indent="0" algn="l" defTabSz="711200">
            <a:lnSpc>
              <a:spcPct val="90000"/>
            </a:lnSpc>
            <a:spcBef>
              <a:spcPct val="0"/>
            </a:spcBef>
            <a:spcAft>
              <a:spcPct val="35000"/>
            </a:spcAft>
            <a:buNone/>
          </a:pPr>
          <a:r>
            <a:rPr lang="en-US" sz="1400" kern="1200" dirty="0"/>
            <a:t>Engagement  and Green Audit </a:t>
          </a:r>
        </a:p>
      </dsp:txBody>
      <dsp:txXfrm>
        <a:off x="5315019" y="2654208"/>
        <a:ext cx="1871277" cy="3405628"/>
      </dsp:txXfrm>
    </dsp:sp>
    <dsp:sp modelId="{04C609D4-1D18-405E-9525-76D577BB2329}">
      <dsp:nvSpPr>
        <dsp:cNvPr id="0" name=""/>
        <dsp:cNvSpPr/>
      </dsp:nvSpPr>
      <dsp:spPr>
        <a:xfrm>
          <a:off x="6862694" y="1699178"/>
          <a:ext cx="601135" cy="601135"/>
        </a:xfrm>
        <a:prstGeom prst="ellipse">
          <a:avLst/>
        </a:prstGeom>
        <a:solidFill>
          <a:srgbClr val="006D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82DFD0-CA21-4B7E-A7E3-F1029A1B9D5E}">
      <dsp:nvSpPr>
        <dsp:cNvPr id="0" name=""/>
        <dsp:cNvSpPr/>
      </dsp:nvSpPr>
      <dsp:spPr>
        <a:xfrm>
          <a:off x="6984462" y="1999746"/>
          <a:ext cx="2296746" cy="4060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529"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    November </a:t>
          </a:r>
        </a:p>
        <a:p>
          <a:pPr marL="0" lvl="0" indent="0" algn="l" defTabSz="711200">
            <a:lnSpc>
              <a:spcPct val="90000"/>
            </a:lnSpc>
            <a:spcBef>
              <a:spcPct val="0"/>
            </a:spcBef>
            <a:spcAft>
              <a:spcPct val="35000"/>
            </a:spcAft>
            <a:buNone/>
          </a:pPr>
          <a:r>
            <a:rPr lang="en-US" sz="1600" b="1" kern="1200" dirty="0"/>
            <a:t>    2020 </a:t>
          </a:r>
        </a:p>
        <a:p>
          <a:pPr marL="0" lvl="0" indent="0" algn="l" defTabSz="711200">
            <a:lnSpc>
              <a:spcPct val="90000"/>
            </a:lnSpc>
            <a:spcBef>
              <a:spcPct val="0"/>
            </a:spcBef>
            <a:spcAft>
              <a:spcPct val="35000"/>
            </a:spcAft>
            <a:buNone/>
          </a:pPr>
          <a:r>
            <a:rPr lang="en-US" sz="1400" kern="1200" dirty="0"/>
            <a:t>Corporate Panel Recommendations Published</a:t>
          </a:r>
        </a:p>
      </dsp:txBody>
      <dsp:txXfrm>
        <a:off x="6984462" y="1999746"/>
        <a:ext cx="2296746" cy="4060090"/>
      </dsp:txXfrm>
    </dsp:sp>
    <dsp:sp modelId="{79BAE360-262A-40CF-96AA-90AC80836171}">
      <dsp:nvSpPr>
        <dsp:cNvPr id="0" name=""/>
        <dsp:cNvSpPr/>
      </dsp:nvSpPr>
      <dsp:spPr>
        <a:xfrm>
          <a:off x="8719428" y="1216815"/>
          <a:ext cx="765963" cy="765963"/>
        </a:xfrm>
        <a:prstGeom prst="ellipse">
          <a:avLst/>
        </a:prstGeom>
        <a:solidFill>
          <a:srgbClr val="006D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552BF-5166-49B9-A65B-E69B7E0AE797}">
      <dsp:nvSpPr>
        <dsp:cNvPr id="0" name=""/>
        <dsp:cNvSpPr/>
      </dsp:nvSpPr>
      <dsp:spPr>
        <a:xfrm>
          <a:off x="9079372" y="1599796"/>
          <a:ext cx="1939147" cy="446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5868"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June 2021 </a:t>
          </a:r>
        </a:p>
        <a:p>
          <a:pPr marL="0" lvl="0" indent="0" algn="l" defTabSz="711200">
            <a:lnSpc>
              <a:spcPct val="90000"/>
            </a:lnSpc>
            <a:spcBef>
              <a:spcPct val="0"/>
            </a:spcBef>
            <a:spcAft>
              <a:spcPct val="35000"/>
            </a:spcAft>
            <a:buNone/>
          </a:pPr>
          <a:r>
            <a:rPr lang="en-US" sz="1400" kern="1200" dirty="0"/>
            <a:t>Action Plan presented to Cabinet</a:t>
          </a:r>
        </a:p>
      </dsp:txBody>
      <dsp:txXfrm>
        <a:off x="9079372" y="1599796"/>
        <a:ext cx="1939147" cy="44600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33D53-8891-4AEF-84B4-5C267AC1E14D}">
      <dsp:nvSpPr>
        <dsp:cNvPr id="0" name=""/>
        <dsp:cNvSpPr/>
      </dsp:nvSpPr>
      <dsp:spPr>
        <a:xfrm>
          <a:off x="-5702122" y="-872820"/>
          <a:ext cx="6788786" cy="6788786"/>
        </a:xfrm>
        <a:prstGeom prst="blockArc">
          <a:avLst>
            <a:gd name="adj1" fmla="val 18900000"/>
            <a:gd name="adj2" fmla="val 2700000"/>
            <a:gd name="adj3" fmla="val 318"/>
          </a:avLst>
        </a:prstGeom>
        <a:noFill/>
        <a:ln w="12700" cap="flat" cmpd="sng" algn="ctr">
          <a:solidFill>
            <a:srgbClr val="006D66"/>
          </a:solidFill>
          <a:prstDash val="solid"/>
          <a:miter lim="800000"/>
        </a:ln>
        <a:effectLst/>
      </dsp:spPr>
      <dsp:style>
        <a:lnRef idx="2">
          <a:scrgbClr r="0" g="0" b="0"/>
        </a:lnRef>
        <a:fillRef idx="0">
          <a:scrgbClr r="0" g="0" b="0"/>
        </a:fillRef>
        <a:effectRef idx="0">
          <a:scrgbClr r="0" g="0" b="0"/>
        </a:effectRef>
        <a:fontRef idx="minor"/>
      </dsp:style>
    </dsp:sp>
    <dsp:sp modelId="{14DF133B-CA52-4F85-B2EF-652C1FA81714}">
      <dsp:nvSpPr>
        <dsp:cNvPr id="0" name=""/>
        <dsp:cNvSpPr/>
      </dsp:nvSpPr>
      <dsp:spPr>
        <a:xfrm>
          <a:off x="568819" y="387716"/>
          <a:ext cx="5423398" cy="775837"/>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821"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bg1"/>
              </a:solidFill>
              <a:effectLst/>
              <a:latin typeface="+mn-lt"/>
              <a:ea typeface="+mn-ea"/>
              <a:cs typeface="+mn-cs"/>
            </a:rPr>
            <a:t>Work with the Voluntary and Community Sector to create a self-sustaining network to support groups to deliver projects and identify funding opportunities for addressing the climate emergency. </a:t>
          </a:r>
          <a:endParaRPr lang="en-US" sz="1300" b="0" kern="1200" dirty="0">
            <a:solidFill>
              <a:schemeClr val="bg1"/>
            </a:solidFill>
          </a:endParaRPr>
        </a:p>
      </dsp:txBody>
      <dsp:txXfrm>
        <a:off x="568819" y="387716"/>
        <a:ext cx="5423398" cy="775837"/>
      </dsp:txXfrm>
    </dsp:sp>
    <dsp:sp modelId="{87801351-681A-48A0-9C67-3381D802478C}">
      <dsp:nvSpPr>
        <dsp:cNvPr id="0" name=""/>
        <dsp:cNvSpPr/>
      </dsp:nvSpPr>
      <dsp:spPr>
        <a:xfrm>
          <a:off x="83921" y="290737"/>
          <a:ext cx="969796" cy="9697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8E463C69-C851-4D8D-95A4-C0B4621C41A8}">
      <dsp:nvSpPr>
        <dsp:cNvPr id="0" name=""/>
        <dsp:cNvSpPr/>
      </dsp:nvSpPr>
      <dsp:spPr>
        <a:xfrm>
          <a:off x="1013625" y="1551674"/>
          <a:ext cx="4978592" cy="775837"/>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821"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bg1"/>
              </a:solidFill>
              <a:effectLst/>
              <a:latin typeface="+mn-lt"/>
              <a:ea typeface="+mn-ea"/>
              <a:cs typeface="+mn-cs"/>
            </a:rPr>
            <a:t>Incorporate a Child-friendly approach towards addressing the climate emergency.</a:t>
          </a:r>
        </a:p>
      </dsp:txBody>
      <dsp:txXfrm>
        <a:off x="1013625" y="1551674"/>
        <a:ext cx="4978592" cy="775837"/>
      </dsp:txXfrm>
    </dsp:sp>
    <dsp:sp modelId="{0EECC49F-BECB-4E9B-91E6-72E54B936587}">
      <dsp:nvSpPr>
        <dsp:cNvPr id="0" name=""/>
        <dsp:cNvSpPr/>
      </dsp:nvSpPr>
      <dsp:spPr>
        <a:xfrm>
          <a:off x="528726" y="1454695"/>
          <a:ext cx="969796" cy="9697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8A47B056-E6AC-46D9-A91E-47A173348F28}">
      <dsp:nvSpPr>
        <dsp:cNvPr id="0" name=""/>
        <dsp:cNvSpPr/>
      </dsp:nvSpPr>
      <dsp:spPr>
        <a:xfrm>
          <a:off x="1013625" y="2715632"/>
          <a:ext cx="4978592" cy="775837"/>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821"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a:solidFill>
                <a:schemeClr val="bg1"/>
              </a:solidFill>
              <a:effectLst/>
              <a:latin typeface="+mn-lt"/>
              <a:ea typeface="+mn-ea"/>
              <a:cs typeface="+mn-cs"/>
            </a:rPr>
            <a:t>Create an online presence offering local information on how businesses and residents can address the climate emergency and connect with local initiatives</a:t>
          </a:r>
          <a:endParaRPr lang="en-GB" sz="1300" kern="1200" dirty="0">
            <a:solidFill>
              <a:schemeClr val="bg1"/>
            </a:solidFill>
            <a:effectLst/>
            <a:latin typeface="+mn-lt"/>
            <a:ea typeface="+mn-ea"/>
            <a:cs typeface="+mn-cs"/>
          </a:endParaRPr>
        </a:p>
      </dsp:txBody>
      <dsp:txXfrm>
        <a:off x="1013625" y="2715632"/>
        <a:ext cx="4978592" cy="775837"/>
      </dsp:txXfrm>
    </dsp:sp>
    <dsp:sp modelId="{5AB2EB68-F2BE-4BB9-A06C-3B319364E1CE}">
      <dsp:nvSpPr>
        <dsp:cNvPr id="0" name=""/>
        <dsp:cNvSpPr/>
      </dsp:nvSpPr>
      <dsp:spPr>
        <a:xfrm>
          <a:off x="528726" y="2618653"/>
          <a:ext cx="969796" cy="9697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46A25300-8F66-4437-99C6-41D7CFB25943}">
      <dsp:nvSpPr>
        <dsp:cNvPr id="0" name=""/>
        <dsp:cNvSpPr/>
      </dsp:nvSpPr>
      <dsp:spPr>
        <a:xfrm>
          <a:off x="568819" y="3879590"/>
          <a:ext cx="5423398" cy="775837"/>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821" tIns="33020" rIns="33020" bIns="33020" numCol="1" spcCol="1270" anchor="ctr" anchorCtr="0">
          <a:noAutofit/>
        </a:bodyPr>
        <a:lstStyle/>
        <a:p>
          <a:pPr marL="0" lvl="0" indent="0" algn="l" defTabSz="577850">
            <a:lnSpc>
              <a:spcPct val="90000"/>
            </a:lnSpc>
            <a:spcBef>
              <a:spcPct val="0"/>
            </a:spcBef>
            <a:spcAft>
              <a:spcPct val="35000"/>
            </a:spcAft>
            <a:buNone/>
          </a:pPr>
          <a:r>
            <a:rPr lang="en-GB" sz="1300" kern="1200">
              <a:solidFill>
                <a:schemeClr val="bg1"/>
              </a:solidFill>
              <a:effectLst/>
              <a:latin typeface="+mn-lt"/>
              <a:ea typeface="+mn-ea"/>
              <a:cs typeface="+mn-cs"/>
            </a:rPr>
            <a:t>Lobby for Government on key actions and funding needed to reduce borough emissions.</a:t>
          </a:r>
          <a:endParaRPr lang="en-GB" sz="1300" kern="1200" dirty="0">
            <a:solidFill>
              <a:schemeClr val="bg1"/>
            </a:solidFill>
            <a:effectLst/>
            <a:latin typeface="+mn-lt"/>
            <a:ea typeface="+mn-ea"/>
            <a:cs typeface="+mn-cs"/>
          </a:endParaRPr>
        </a:p>
      </dsp:txBody>
      <dsp:txXfrm>
        <a:off x="568819" y="3879590"/>
        <a:ext cx="5423398" cy="775837"/>
      </dsp:txXfrm>
    </dsp:sp>
    <dsp:sp modelId="{6B326B5A-E35A-49E8-A43A-7195D1D0D0E4}">
      <dsp:nvSpPr>
        <dsp:cNvPr id="0" name=""/>
        <dsp:cNvSpPr/>
      </dsp:nvSpPr>
      <dsp:spPr>
        <a:xfrm>
          <a:off x="83921" y="3782610"/>
          <a:ext cx="969796" cy="9697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3DA8E-B0C3-48E9-B166-F96B33DB5D51}">
      <dsp:nvSpPr>
        <dsp:cNvPr id="0" name=""/>
        <dsp:cNvSpPr/>
      </dsp:nvSpPr>
      <dsp:spPr>
        <a:xfrm>
          <a:off x="557064" y="128"/>
          <a:ext cx="2199006" cy="1515115"/>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9C70B-6B3F-4E6B-8E43-6AD45BF5E2EE}">
      <dsp:nvSpPr>
        <dsp:cNvPr id="0" name=""/>
        <dsp:cNvSpPr/>
      </dsp:nvSpPr>
      <dsp:spPr>
        <a:xfrm>
          <a:off x="557064" y="1515244"/>
          <a:ext cx="2199006" cy="815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Myriad Pro" panose="020B0503030403020204" pitchFamily="34" charset="0"/>
            <a:buNone/>
          </a:pPr>
          <a:r>
            <a:rPr lang="en-GB" sz="1200" kern="1200" dirty="0"/>
            <a:t>Developed an Our Streets Strategy.</a:t>
          </a:r>
        </a:p>
      </dsp:txBody>
      <dsp:txXfrm>
        <a:off x="557064" y="1515244"/>
        <a:ext cx="2199006" cy="815831"/>
      </dsp:txXfrm>
    </dsp:sp>
    <dsp:sp modelId="{F4A6D6E7-38B6-42F7-8D9B-1BDFD3719833}">
      <dsp:nvSpPr>
        <dsp:cNvPr id="0" name=""/>
        <dsp:cNvSpPr/>
      </dsp:nvSpPr>
      <dsp:spPr>
        <a:xfrm>
          <a:off x="2976063" y="128"/>
          <a:ext cx="2199006" cy="151511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F872A-B795-47D8-8461-A7BA56F3DB29}">
      <dsp:nvSpPr>
        <dsp:cNvPr id="0" name=""/>
        <dsp:cNvSpPr/>
      </dsp:nvSpPr>
      <dsp:spPr>
        <a:xfrm>
          <a:off x="2976063" y="1515244"/>
          <a:ext cx="2199006" cy="815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Myriad Pro" panose="020B0503030403020204" pitchFamily="34" charset="0"/>
            <a:buNone/>
          </a:pPr>
          <a:r>
            <a:rPr lang="en-GB" sz="1200" kern="1200" dirty="0"/>
            <a:t>Increased Awareness through innovative engagement.</a:t>
          </a:r>
        </a:p>
      </dsp:txBody>
      <dsp:txXfrm>
        <a:off x="2976063" y="1515244"/>
        <a:ext cx="2199006" cy="815831"/>
      </dsp:txXfrm>
    </dsp:sp>
    <dsp:sp modelId="{974B4CD5-8DEA-4768-BA07-1C37D4B5E45C}">
      <dsp:nvSpPr>
        <dsp:cNvPr id="0" name=""/>
        <dsp:cNvSpPr/>
      </dsp:nvSpPr>
      <dsp:spPr>
        <a:xfrm>
          <a:off x="1938713" y="2550976"/>
          <a:ext cx="1854707" cy="1281863"/>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A8BB03-FC4E-4E4D-9090-E413761212CC}">
      <dsp:nvSpPr>
        <dsp:cNvPr id="0" name=""/>
        <dsp:cNvSpPr/>
      </dsp:nvSpPr>
      <dsp:spPr>
        <a:xfrm>
          <a:off x="1766563" y="3949465"/>
          <a:ext cx="2199006" cy="815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Myriad Pro" panose="020B0503030403020204" pitchFamily="34" charset="0"/>
            <a:buNone/>
          </a:pPr>
          <a:r>
            <a:rPr lang="en-GB" sz="1200" kern="1200" dirty="0"/>
            <a:t>Established a Community Crowdfunding platform to fund local community projects. </a:t>
          </a:r>
        </a:p>
      </dsp:txBody>
      <dsp:txXfrm>
        <a:off x="1766563" y="3949465"/>
        <a:ext cx="2199006" cy="8158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A5500-2E4E-4898-8301-5DAB5F937279}">
      <dsp:nvSpPr>
        <dsp:cNvPr id="0" name=""/>
        <dsp:cNvSpPr/>
      </dsp:nvSpPr>
      <dsp:spPr>
        <a:xfrm>
          <a:off x="0" y="474534"/>
          <a:ext cx="3564355" cy="285148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52C645-AD5B-40BD-AB62-8A0CBA2F86AB}">
      <dsp:nvSpPr>
        <dsp:cNvPr id="0" name=""/>
        <dsp:cNvSpPr/>
      </dsp:nvSpPr>
      <dsp:spPr>
        <a:xfrm>
          <a:off x="320791" y="3040870"/>
          <a:ext cx="3172276" cy="998019"/>
        </a:xfrm>
        <a:prstGeom prst="wedgeRectCallout">
          <a:avLst>
            <a:gd name="adj1" fmla="val 20250"/>
            <a:gd name="adj2" fmla="val -60700"/>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81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Purchase 100% renewable energy</a:t>
          </a:r>
        </a:p>
      </dsp:txBody>
      <dsp:txXfrm>
        <a:off x="320791" y="3040870"/>
        <a:ext cx="3172276" cy="998019"/>
      </dsp:txXfrm>
    </dsp:sp>
    <dsp:sp modelId="{D46D6CC2-156C-4FA7-AC3E-04565663F9AD}">
      <dsp:nvSpPr>
        <dsp:cNvPr id="0" name=""/>
        <dsp:cNvSpPr/>
      </dsp:nvSpPr>
      <dsp:spPr>
        <a:xfrm>
          <a:off x="3920790" y="474534"/>
          <a:ext cx="3564355" cy="2851484"/>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269E16-5D5F-4CA0-946E-122809023568}">
      <dsp:nvSpPr>
        <dsp:cNvPr id="0" name=""/>
        <dsp:cNvSpPr/>
      </dsp:nvSpPr>
      <dsp:spPr>
        <a:xfrm>
          <a:off x="4241582" y="3040870"/>
          <a:ext cx="3172276" cy="998019"/>
        </a:xfrm>
        <a:prstGeom prst="wedgeRectCallout">
          <a:avLst>
            <a:gd name="adj1" fmla="val 20250"/>
            <a:gd name="adj2" fmla="val -60700"/>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81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Purchase Solar Panels</a:t>
          </a:r>
        </a:p>
      </dsp:txBody>
      <dsp:txXfrm>
        <a:off x="4241582" y="3040870"/>
        <a:ext cx="3172276" cy="998019"/>
      </dsp:txXfrm>
    </dsp:sp>
    <dsp:sp modelId="{F5C00187-38C1-4EE7-BD1C-4236F7B67827}">
      <dsp:nvSpPr>
        <dsp:cNvPr id="0" name=""/>
        <dsp:cNvSpPr/>
      </dsp:nvSpPr>
      <dsp:spPr>
        <a:xfrm>
          <a:off x="7841581" y="474534"/>
          <a:ext cx="3564355" cy="285148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66BAE7-C145-400C-B2EC-7F93744D5F58}">
      <dsp:nvSpPr>
        <dsp:cNvPr id="0" name=""/>
        <dsp:cNvSpPr/>
      </dsp:nvSpPr>
      <dsp:spPr>
        <a:xfrm>
          <a:off x="8162373" y="3040870"/>
          <a:ext cx="3172276" cy="998019"/>
        </a:xfrm>
        <a:prstGeom prst="wedgeRectCallout">
          <a:avLst>
            <a:gd name="adj1" fmla="val 20250"/>
            <a:gd name="adj2" fmla="val -60700"/>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810000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b="0" i="0" kern="1200" dirty="0"/>
            <a:t>Improve the energy efficiency of your home.</a:t>
          </a:r>
          <a:endParaRPr lang="en-US" sz="2300" kern="1200" dirty="0"/>
        </a:p>
      </dsp:txBody>
      <dsp:txXfrm>
        <a:off x="8162373" y="3040870"/>
        <a:ext cx="3172276" cy="998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05C36-ED49-4EFF-ADC6-BB3997B165F4}">
      <dsp:nvSpPr>
        <dsp:cNvPr id="0" name=""/>
        <dsp:cNvSpPr/>
      </dsp:nvSpPr>
      <dsp:spPr>
        <a:xfrm>
          <a:off x="1161" y="398564"/>
          <a:ext cx="1843202" cy="1269966"/>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0E7D8-7DD1-4597-9718-E1A838E6E50D}">
      <dsp:nvSpPr>
        <dsp:cNvPr id="0" name=""/>
        <dsp:cNvSpPr/>
      </dsp:nvSpPr>
      <dsp:spPr>
        <a:xfrm>
          <a:off x="1161" y="1668530"/>
          <a:ext cx="1843202" cy="68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Font typeface="Myriad Pro" panose="020B0503030403020204" pitchFamily="34" charset="0"/>
            <a:buNone/>
          </a:pPr>
          <a:r>
            <a:rPr lang="en-GB" sz="1000" kern="1200" dirty="0"/>
            <a:t>Launched a grant programme to support landlords improve the energy efficiency of their homes.</a:t>
          </a:r>
          <a:endParaRPr lang="en-US" sz="1000" kern="1200" dirty="0"/>
        </a:p>
      </dsp:txBody>
      <dsp:txXfrm>
        <a:off x="1161" y="1668530"/>
        <a:ext cx="1843202" cy="683828"/>
      </dsp:txXfrm>
    </dsp:sp>
    <dsp:sp modelId="{3BA905EE-13E6-43A6-A78C-1A2EB7C41090}">
      <dsp:nvSpPr>
        <dsp:cNvPr id="0" name=""/>
        <dsp:cNvSpPr/>
      </dsp:nvSpPr>
      <dsp:spPr>
        <a:xfrm>
          <a:off x="2028761" y="398564"/>
          <a:ext cx="1843202" cy="1269966"/>
        </a:xfrm>
        <a:prstGeom prst="round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44D94-5E3D-4F7F-AF34-5B5BBD03A3FA}">
      <dsp:nvSpPr>
        <dsp:cNvPr id="0" name=""/>
        <dsp:cNvSpPr/>
      </dsp:nvSpPr>
      <dsp:spPr>
        <a:xfrm>
          <a:off x="2028761" y="1668530"/>
          <a:ext cx="1843202" cy="68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Font typeface="Myriad Pro" panose="020B0503030403020204" pitchFamily="34" charset="0"/>
            <a:buNone/>
          </a:pPr>
          <a:r>
            <a:rPr lang="en-GB" sz="1000" kern="1200" dirty="0"/>
            <a:t>Commenced a programme to retrofit properties within the council’s housing stock.</a:t>
          </a:r>
        </a:p>
      </dsp:txBody>
      <dsp:txXfrm>
        <a:off x="2028761" y="1668530"/>
        <a:ext cx="1843202" cy="683828"/>
      </dsp:txXfrm>
    </dsp:sp>
    <dsp:sp modelId="{DFB88893-71CA-402B-BBAA-902EF97E2998}">
      <dsp:nvSpPr>
        <dsp:cNvPr id="0" name=""/>
        <dsp:cNvSpPr/>
      </dsp:nvSpPr>
      <dsp:spPr>
        <a:xfrm>
          <a:off x="4056361" y="398564"/>
          <a:ext cx="1843202" cy="1269966"/>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7B5FA-69D8-4CB0-8EE7-113D6FC31BD5}">
      <dsp:nvSpPr>
        <dsp:cNvPr id="0" name=""/>
        <dsp:cNvSpPr/>
      </dsp:nvSpPr>
      <dsp:spPr>
        <a:xfrm>
          <a:off x="4056361" y="1668530"/>
          <a:ext cx="1843202" cy="68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Font typeface="Myriad Pro" panose="020B0503030403020204" pitchFamily="34" charset="0"/>
            <a:buNone/>
          </a:pPr>
          <a:r>
            <a:rPr lang="en-GB" sz="1000" kern="1200" dirty="0"/>
            <a:t>Rolled out LED street lighting across the borough</a:t>
          </a:r>
        </a:p>
      </dsp:txBody>
      <dsp:txXfrm>
        <a:off x="4056361" y="1668530"/>
        <a:ext cx="1843202" cy="683828"/>
      </dsp:txXfrm>
    </dsp:sp>
    <dsp:sp modelId="{BD7B135D-5108-4245-AFDE-FFFF495C201B}">
      <dsp:nvSpPr>
        <dsp:cNvPr id="0" name=""/>
        <dsp:cNvSpPr/>
      </dsp:nvSpPr>
      <dsp:spPr>
        <a:xfrm>
          <a:off x="1014961" y="2536679"/>
          <a:ext cx="1843202" cy="1269966"/>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4F6335-9024-4B00-B0FE-6ADC1696BE02}">
      <dsp:nvSpPr>
        <dsp:cNvPr id="0" name=""/>
        <dsp:cNvSpPr/>
      </dsp:nvSpPr>
      <dsp:spPr>
        <a:xfrm>
          <a:off x="1014961" y="3806645"/>
          <a:ext cx="1843202" cy="68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Font typeface="Myriad Pro" panose="020B0503030403020204" pitchFamily="34" charset="0"/>
            <a:buNone/>
          </a:pPr>
          <a:r>
            <a:rPr lang="en-GB" sz="1000" kern="1200" dirty="0"/>
            <a:t>Commenced the installation of electricity smart metering across the Corporate Estate</a:t>
          </a:r>
          <a:endParaRPr lang="en-US" sz="1000" kern="1200" dirty="0"/>
        </a:p>
      </dsp:txBody>
      <dsp:txXfrm>
        <a:off x="1014961" y="3806645"/>
        <a:ext cx="1843202" cy="683828"/>
      </dsp:txXfrm>
    </dsp:sp>
    <dsp:sp modelId="{F4F809E8-89B6-4DA0-AB2B-5FC513975AB3}">
      <dsp:nvSpPr>
        <dsp:cNvPr id="0" name=""/>
        <dsp:cNvSpPr/>
      </dsp:nvSpPr>
      <dsp:spPr>
        <a:xfrm>
          <a:off x="2958788" y="2513299"/>
          <a:ext cx="1843202" cy="1269966"/>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21ACE8-12B9-45B3-8F46-8E363DFDB595}">
      <dsp:nvSpPr>
        <dsp:cNvPr id="0" name=""/>
        <dsp:cNvSpPr/>
      </dsp:nvSpPr>
      <dsp:spPr>
        <a:xfrm>
          <a:off x="3042561" y="3806645"/>
          <a:ext cx="1843202" cy="683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0" numCol="1" spcCol="1270" anchor="t" anchorCtr="0">
          <a:noAutofit/>
        </a:bodyPr>
        <a:lstStyle/>
        <a:p>
          <a:pPr marL="0" lvl="0" indent="0" algn="ctr" defTabSz="444500">
            <a:lnSpc>
              <a:spcPct val="90000"/>
            </a:lnSpc>
            <a:spcBef>
              <a:spcPct val="0"/>
            </a:spcBef>
            <a:spcAft>
              <a:spcPct val="35000"/>
            </a:spcAft>
            <a:buNone/>
          </a:pPr>
          <a:r>
            <a:rPr lang="en-GB" sz="1000" b="0" kern="1200" dirty="0"/>
            <a:t>Installed solar electricity panels on a number of schools and buildings across the borough.</a:t>
          </a:r>
        </a:p>
      </dsp:txBody>
      <dsp:txXfrm>
        <a:off x="3042561" y="3806645"/>
        <a:ext cx="1843202" cy="683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33D53-8891-4AEF-84B4-5C267AC1E14D}">
      <dsp:nvSpPr>
        <dsp:cNvPr id="0" name=""/>
        <dsp:cNvSpPr/>
      </dsp:nvSpPr>
      <dsp:spPr>
        <a:xfrm>
          <a:off x="-5702122" y="-872820"/>
          <a:ext cx="6788786" cy="6788786"/>
        </a:xfrm>
        <a:prstGeom prst="blockArc">
          <a:avLst>
            <a:gd name="adj1" fmla="val 18900000"/>
            <a:gd name="adj2" fmla="val 2700000"/>
            <a:gd name="adj3" fmla="val 318"/>
          </a:avLst>
        </a:prstGeom>
        <a:noFill/>
        <a:ln w="12700" cap="flat" cmpd="sng" algn="ctr">
          <a:solidFill>
            <a:srgbClr val="006D66"/>
          </a:solidFill>
          <a:prstDash val="solid"/>
          <a:miter lim="800000"/>
        </a:ln>
        <a:effectLst/>
      </dsp:spPr>
      <dsp:style>
        <a:lnRef idx="2">
          <a:scrgbClr r="0" g="0" b="0"/>
        </a:lnRef>
        <a:fillRef idx="0">
          <a:scrgbClr r="0" g="0" b="0"/>
        </a:fillRef>
        <a:effectRef idx="0">
          <a:scrgbClr r="0" g="0" b="0"/>
        </a:effectRef>
        <a:fontRef idx="minor"/>
      </dsp:style>
    </dsp:sp>
    <dsp:sp modelId="{56053357-74C6-43F3-B75C-4265BA9FB237}">
      <dsp:nvSpPr>
        <dsp:cNvPr id="0" name=""/>
        <dsp:cNvSpPr/>
      </dsp:nvSpPr>
      <dsp:spPr>
        <a:xfrm>
          <a:off x="568819" y="387716"/>
          <a:ext cx="5423398" cy="775837"/>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821"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dirty="0"/>
            <a:t>Develop a programme to reduce emissions from across Corporate and Vision buildings.</a:t>
          </a:r>
          <a:endParaRPr lang="en-US" sz="1700" kern="1200" dirty="0"/>
        </a:p>
      </dsp:txBody>
      <dsp:txXfrm>
        <a:off x="568819" y="387716"/>
        <a:ext cx="5423398" cy="775837"/>
      </dsp:txXfrm>
    </dsp:sp>
    <dsp:sp modelId="{7C58E57E-52A4-4164-ACA6-17BADAFA9787}">
      <dsp:nvSpPr>
        <dsp:cNvPr id="0" name=""/>
        <dsp:cNvSpPr/>
      </dsp:nvSpPr>
      <dsp:spPr>
        <a:xfrm>
          <a:off x="83921" y="290737"/>
          <a:ext cx="969796" cy="9697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654FCEE2-D8F7-42D3-A08E-6BDF475C8295}">
      <dsp:nvSpPr>
        <dsp:cNvPr id="0" name=""/>
        <dsp:cNvSpPr/>
      </dsp:nvSpPr>
      <dsp:spPr>
        <a:xfrm>
          <a:off x="1013625" y="1551674"/>
          <a:ext cx="4978592" cy="775837"/>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821"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dirty="0"/>
            <a:t>Work to reduce the emissions originating from both council and private housing.</a:t>
          </a:r>
          <a:endParaRPr lang="en-US" sz="1700" b="0" kern="1200" dirty="0"/>
        </a:p>
      </dsp:txBody>
      <dsp:txXfrm>
        <a:off x="1013625" y="1551674"/>
        <a:ext cx="4978592" cy="775837"/>
      </dsp:txXfrm>
    </dsp:sp>
    <dsp:sp modelId="{DCB4F8B8-F27E-478E-B4E2-63CBE88E70EA}">
      <dsp:nvSpPr>
        <dsp:cNvPr id="0" name=""/>
        <dsp:cNvSpPr/>
      </dsp:nvSpPr>
      <dsp:spPr>
        <a:xfrm>
          <a:off x="528726" y="1454695"/>
          <a:ext cx="969796" cy="9697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F76F9149-A101-430E-9C8B-99D600A364A7}">
      <dsp:nvSpPr>
        <dsp:cNvPr id="0" name=""/>
        <dsp:cNvSpPr/>
      </dsp:nvSpPr>
      <dsp:spPr>
        <a:xfrm>
          <a:off x="1013625" y="2715632"/>
          <a:ext cx="4978592" cy="775837"/>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821"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a:t>Ensure developments are built to a high energy standard and consider the climate agenda.</a:t>
          </a:r>
          <a:endParaRPr lang="en-US" sz="1700" b="0" kern="1200" dirty="0"/>
        </a:p>
      </dsp:txBody>
      <dsp:txXfrm>
        <a:off x="1013625" y="2715632"/>
        <a:ext cx="4978592" cy="775837"/>
      </dsp:txXfrm>
    </dsp:sp>
    <dsp:sp modelId="{87801351-681A-48A0-9C67-3381D802478C}">
      <dsp:nvSpPr>
        <dsp:cNvPr id="0" name=""/>
        <dsp:cNvSpPr/>
      </dsp:nvSpPr>
      <dsp:spPr>
        <a:xfrm>
          <a:off x="528726" y="2618653"/>
          <a:ext cx="969796" cy="9697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1FDF3F29-32EB-41BD-9655-0877FC4131D1}">
      <dsp:nvSpPr>
        <dsp:cNvPr id="0" name=""/>
        <dsp:cNvSpPr/>
      </dsp:nvSpPr>
      <dsp:spPr>
        <a:xfrm>
          <a:off x="568819" y="3879590"/>
          <a:ext cx="5423398" cy="775837"/>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5821" tIns="43180" rIns="43180" bIns="43180" numCol="1" spcCol="1270" anchor="ctr" anchorCtr="0">
          <a:noAutofit/>
        </a:bodyPr>
        <a:lstStyle/>
        <a:p>
          <a:pPr marL="0" lvl="0" indent="0" algn="l" defTabSz="755650">
            <a:lnSpc>
              <a:spcPct val="90000"/>
            </a:lnSpc>
            <a:spcBef>
              <a:spcPct val="0"/>
            </a:spcBef>
            <a:spcAft>
              <a:spcPct val="35000"/>
            </a:spcAft>
            <a:buNone/>
          </a:pPr>
          <a:r>
            <a:rPr lang="en-GB" sz="1700" b="0" kern="1200"/>
            <a:t>Review the opportunities and scope for energy generation in the borough.</a:t>
          </a:r>
          <a:endParaRPr lang="en-US" sz="1700" b="0" kern="1200" dirty="0"/>
        </a:p>
      </dsp:txBody>
      <dsp:txXfrm>
        <a:off x="568819" y="3879590"/>
        <a:ext cx="5423398" cy="775837"/>
      </dsp:txXfrm>
    </dsp:sp>
    <dsp:sp modelId="{BCFBC056-4A89-4152-BC77-1640F8DF2F49}">
      <dsp:nvSpPr>
        <dsp:cNvPr id="0" name=""/>
        <dsp:cNvSpPr/>
      </dsp:nvSpPr>
      <dsp:spPr>
        <a:xfrm>
          <a:off x="83921" y="3782610"/>
          <a:ext cx="969796" cy="9697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7B2FA-3ED5-45CD-A89E-503682891DB2}">
      <dsp:nvSpPr>
        <dsp:cNvPr id="0" name=""/>
        <dsp:cNvSpPr/>
      </dsp:nvSpPr>
      <dsp:spPr>
        <a:xfrm>
          <a:off x="1175" y="204019"/>
          <a:ext cx="1864831" cy="128486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CC3AA7-C5CB-4152-8E91-2C283A446617}">
      <dsp:nvSpPr>
        <dsp:cNvPr id="0" name=""/>
        <dsp:cNvSpPr/>
      </dsp:nvSpPr>
      <dsp:spPr>
        <a:xfrm>
          <a:off x="1175" y="1488888"/>
          <a:ext cx="1864831" cy="69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Myriad Pro" panose="020B0503030403020204" pitchFamily="34" charset="0"/>
            <a:buNone/>
          </a:pPr>
          <a:r>
            <a:rPr lang="en-GB" sz="900" kern="1200"/>
            <a:t>Started a fleet conversion programme to ensure Ultra Low Emission Zone (ULEZ) compliance.</a:t>
          </a:r>
        </a:p>
      </dsp:txBody>
      <dsp:txXfrm>
        <a:off x="1175" y="1488888"/>
        <a:ext cx="1864831" cy="691852"/>
      </dsp:txXfrm>
    </dsp:sp>
    <dsp:sp modelId="{3D040CCC-4C82-4E03-BB9D-13AECA233EC5}">
      <dsp:nvSpPr>
        <dsp:cNvPr id="0" name=""/>
        <dsp:cNvSpPr/>
      </dsp:nvSpPr>
      <dsp:spPr>
        <a:xfrm>
          <a:off x="2052568" y="204019"/>
          <a:ext cx="1864831" cy="1284868"/>
        </a:xfrm>
        <a:prstGeom prst="round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07BED7-3637-4AFB-9707-CA35A5740A00}">
      <dsp:nvSpPr>
        <dsp:cNvPr id="0" name=""/>
        <dsp:cNvSpPr/>
      </dsp:nvSpPr>
      <dsp:spPr>
        <a:xfrm>
          <a:off x="2052568" y="1488888"/>
          <a:ext cx="1864831" cy="69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Myriad Pro" panose="020B0503030403020204" pitchFamily="34" charset="0"/>
            <a:buNone/>
          </a:pPr>
          <a:r>
            <a:rPr lang="en-GB" sz="900" kern="1200" dirty="0"/>
            <a:t>Introduced a workplace travel programme to reduce business travel including providing a pool of electric cars and bikes for staff.</a:t>
          </a:r>
        </a:p>
      </dsp:txBody>
      <dsp:txXfrm>
        <a:off x="2052568" y="1488888"/>
        <a:ext cx="1864831" cy="691852"/>
      </dsp:txXfrm>
    </dsp:sp>
    <dsp:sp modelId="{D2D2431B-DF63-4027-8C38-E62B6A85BD07}">
      <dsp:nvSpPr>
        <dsp:cNvPr id="0" name=""/>
        <dsp:cNvSpPr/>
      </dsp:nvSpPr>
      <dsp:spPr>
        <a:xfrm>
          <a:off x="4103961" y="204019"/>
          <a:ext cx="1864831" cy="1284868"/>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DCDC2-53C5-4747-969C-27D10AC26FE2}">
      <dsp:nvSpPr>
        <dsp:cNvPr id="0" name=""/>
        <dsp:cNvSpPr/>
      </dsp:nvSpPr>
      <dsp:spPr>
        <a:xfrm>
          <a:off x="4103961" y="1488888"/>
          <a:ext cx="1864831" cy="69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Myriad Pro" panose="020B0503030403020204" pitchFamily="34" charset="0"/>
            <a:buNone/>
          </a:pPr>
          <a:r>
            <a:rPr lang="en-GB" sz="900" kern="1200" dirty="0"/>
            <a:t>Trialled and rolled out the first school</a:t>
          </a:r>
        </a:p>
      </dsp:txBody>
      <dsp:txXfrm>
        <a:off x="4103961" y="1488888"/>
        <a:ext cx="1864831" cy="691852"/>
      </dsp:txXfrm>
    </dsp:sp>
    <dsp:sp modelId="{94DD4D1D-CDB6-4D6A-8339-DAB26BE55B13}">
      <dsp:nvSpPr>
        <dsp:cNvPr id="0" name=""/>
        <dsp:cNvSpPr/>
      </dsp:nvSpPr>
      <dsp:spPr>
        <a:xfrm>
          <a:off x="1175" y="2367224"/>
          <a:ext cx="1864831" cy="1284868"/>
        </a:xfrm>
        <a:prstGeom prst="round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85E4ED-6E59-4342-95ED-86BE2C3FA879}">
      <dsp:nvSpPr>
        <dsp:cNvPr id="0" name=""/>
        <dsp:cNvSpPr/>
      </dsp:nvSpPr>
      <dsp:spPr>
        <a:xfrm>
          <a:off x="1175" y="3652092"/>
          <a:ext cx="1864831" cy="69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Myriad Pro" panose="020B0503030403020204" pitchFamily="34" charset="0"/>
            <a:buNone/>
          </a:pPr>
          <a:r>
            <a:rPr lang="en-GB" sz="900" kern="1200" dirty="0"/>
            <a:t>Rolled out Electric Vehicle Charging Point infrastructure across the borough.</a:t>
          </a:r>
        </a:p>
      </dsp:txBody>
      <dsp:txXfrm>
        <a:off x="1175" y="3652092"/>
        <a:ext cx="1864831" cy="691852"/>
      </dsp:txXfrm>
    </dsp:sp>
    <dsp:sp modelId="{B79D3C74-8A6A-4859-9A14-8BE0025621D3}">
      <dsp:nvSpPr>
        <dsp:cNvPr id="0" name=""/>
        <dsp:cNvSpPr/>
      </dsp:nvSpPr>
      <dsp:spPr>
        <a:xfrm>
          <a:off x="2052568" y="2367224"/>
          <a:ext cx="1864831" cy="1284868"/>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8870F-97B6-4270-B0CF-3D1D5190C461}">
      <dsp:nvSpPr>
        <dsp:cNvPr id="0" name=""/>
        <dsp:cNvSpPr/>
      </dsp:nvSpPr>
      <dsp:spPr>
        <a:xfrm>
          <a:off x="2052568" y="3652092"/>
          <a:ext cx="1864831" cy="69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Myriad Pro" panose="020B0503030403020204" pitchFamily="34" charset="0"/>
            <a:buNone/>
          </a:pPr>
          <a:r>
            <a:rPr lang="en-GB" sz="900" kern="1200" dirty="0"/>
            <a:t>Started developing two mobility hubs.</a:t>
          </a:r>
        </a:p>
      </dsp:txBody>
      <dsp:txXfrm>
        <a:off x="2052568" y="3652092"/>
        <a:ext cx="1864831" cy="691852"/>
      </dsp:txXfrm>
    </dsp:sp>
    <dsp:sp modelId="{509B4D27-C0E4-4B43-9D76-11DC824CD0E0}">
      <dsp:nvSpPr>
        <dsp:cNvPr id="0" name=""/>
        <dsp:cNvSpPr/>
      </dsp:nvSpPr>
      <dsp:spPr>
        <a:xfrm>
          <a:off x="4103961" y="2367224"/>
          <a:ext cx="1864831" cy="1284868"/>
        </a:xfrm>
        <a:prstGeom prst="round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0C76D7-BF0B-49A8-96AF-B9D1DDE46586}">
      <dsp:nvSpPr>
        <dsp:cNvPr id="0" name=""/>
        <dsp:cNvSpPr/>
      </dsp:nvSpPr>
      <dsp:spPr>
        <a:xfrm>
          <a:off x="4103961" y="3652092"/>
          <a:ext cx="1864831" cy="691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0" numCol="1" spcCol="1270" anchor="t" anchorCtr="0">
          <a:noAutofit/>
        </a:bodyPr>
        <a:lstStyle/>
        <a:p>
          <a:pPr marL="0" lvl="0" indent="0" algn="ctr" defTabSz="400050">
            <a:lnSpc>
              <a:spcPct val="90000"/>
            </a:lnSpc>
            <a:spcBef>
              <a:spcPct val="0"/>
            </a:spcBef>
            <a:spcAft>
              <a:spcPct val="35000"/>
            </a:spcAft>
            <a:buFont typeface="Myriad Pro" panose="020B0503030403020204" pitchFamily="34" charset="0"/>
            <a:buNone/>
          </a:pPr>
          <a:r>
            <a:rPr lang="en-GB" sz="900" kern="1200" dirty="0"/>
            <a:t>Require travel plans in major developments streets in the borough.</a:t>
          </a:r>
        </a:p>
      </dsp:txBody>
      <dsp:txXfrm>
        <a:off x="4103961" y="3652092"/>
        <a:ext cx="1864831" cy="6918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33D53-8891-4AEF-84B4-5C267AC1E14D}">
      <dsp:nvSpPr>
        <dsp:cNvPr id="0" name=""/>
        <dsp:cNvSpPr/>
      </dsp:nvSpPr>
      <dsp:spPr>
        <a:xfrm>
          <a:off x="-5050499" y="-773757"/>
          <a:ext cx="6014706" cy="6014706"/>
        </a:xfrm>
        <a:prstGeom prst="blockArc">
          <a:avLst>
            <a:gd name="adj1" fmla="val 18900000"/>
            <a:gd name="adj2" fmla="val 2700000"/>
            <a:gd name="adj3" fmla="val 359"/>
          </a:avLst>
        </a:prstGeom>
        <a:noFill/>
        <a:ln w="12700" cap="flat" cmpd="sng" algn="ctr">
          <a:solidFill>
            <a:srgbClr val="006D66"/>
          </a:solidFill>
          <a:prstDash val="solid"/>
          <a:miter lim="800000"/>
        </a:ln>
        <a:effectLst/>
      </dsp:spPr>
      <dsp:style>
        <a:lnRef idx="2">
          <a:scrgbClr r="0" g="0" b="0"/>
        </a:lnRef>
        <a:fillRef idx="0">
          <a:scrgbClr r="0" g="0" b="0"/>
        </a:fillRef>
        <a:effectRef idx="0">
          <a:scrgbClr r="0" g="0" b="0"/>
        </a:effectRef>
        <a:fontRef idx="minor"/>
      </dsp:style>
    </dsp:sp>
    <dsp:sp modelId="{56053357-74C6-43F3-B75C-4265BA9FB237}">
      <dsp:nvSpPr>
        <dsp:cNvPr id="0" name=""/>
        <dsp:cNvSpPr/>
      </dsp:nvSpPr>
      <dsp:spPr>
        <a:xfrm>
          <a:off x="504885" y="343437"/>
          <a:ext cx="5655592" cy="687232"/>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491"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kern="1200" dirty="0"/>
            <a:t>Continue to reduce the emissions associated with the council’s fleet.</a:t>
          </a:r>
          <a:endParaRPr lang="en-US" sz="1400" kern="1200" dirty="0"/>
        </a:p>
      </dsp:txBody>
      <dsp:txXfrm>
        <a:off x="504885" y="343437"/>
        <a:ext cx="5655592" cy="687232"/>
      </dsp:txXfrm>
    </dsp:sp>
    <dsp:sp modelId="{7C58E57E-52A4-4164-ACA6-17BADAFA9787}">
      <dsp:nvSpPr>
        <dsp:cNvPr id="0" name=""/>
        <dsp:cNvSpPr/>
      </dsp:nvSpPr>
      <dsp:spPr>
        <a:xfrm>
          <a:off x="75364" y="257533"/>
          <a:ext cx="859041" cy="859041"/>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F85B079A-D0AA-4E5E-8DB2-759AE57E5C65}">
      <dsp:nvSpPr>
        <dsp:cNvPr id="0" name=""/>
        <dsp:cNvSpPr/>
      </dsp:nvSpPr>
      <dsp:spPr>
        <a:xfrm>
          <a:off x="898891" y="1374465"/>
          <a:ext cx="5261585" cy="687232"/>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491" tIns="35560" rIns="35560" bIns="35560" numCol="1" spcCol="1270" anchor="ctr" anchorCtr="0">
          <a:noAutofit/>
        </a:bodyPr>
        <a:lstStyle/>
        <a:p>
          <a:pPr marL="0" lvl="0" indent="0" algn="l" defTabSz="622300">
            <a:lnSpc>
              <a:spcPct val="90000"/>
            </a:lnSpc>
            <a:spcBef>
              <a:spcPct val="0"/>
            </a:spcBef>
            <a:spcAft>
              <a:spcPct val="35000"/>
            </a:spcAft>
            <a:buNone/>
          </a:pPr>
          <a:r>
            <a:rPr lang="en-GB" sz="1400" b="0" kern="1200" dirty="0"/>
            <a:t>Continue to reduce associated emissions from road-based travel.</a:t>
          </a:r>
          <a:endParaRPr lang="en-US" sz="1400" b="0" kern="1200" dirty="0"/>
        </a:p>
      </dsp:txBody>
      <dsp:txXfrm>
        <a:off x="898891" y="1374465"/>
        <a:ext cx="5261585" cy="687232"/>
      </dsp:txXfrm>
    </dsp:sp>
    <dsp:sp modelId="{BCFBC056-4A89-4152-BC77-1640F8DF2F49}">
      <dsp:nvSpPr>
        <dsp:cNvPr id="0" name=""/>
        <dsp:cNvSpPr/>
      </dsp:nvSpPr>
      <dsp:spPr>
        <a:xfrm>
          <a:off x="469371" y="1288561"/>
          <a:ext cx="859041" cy="859041"/>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BB6472C9-556A-44E0-B1CD-3DF13C384676}">
      <dsp:nvSpPr>
        <dsp:cNvPr id="0" name=""/>
        <dsp:cNvSpPr/>
      </dsp:nvSpPr>
      <dsp:spPr>
        <a:xfrm>
          <a:off x="898891" y="2405493"/>
          <a:ext cx="5261585" cy="687232"/>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49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u="none" kern="1200" dirty="0"/>
            <a:t>Develop infrastructure to enable active travel and use of electric vehicles.</a:t>
          </a:r>
        </a:p>
      </dsp:txBody>
      <dsp:txXfrm>
        <a:off x="898891" y="2405493"/>
        <a:ext cx="5261585" cy="687232"/>
      </dsp:txXfrm>
    </dsp:sp>
    <dsp:sp modelId="{93FCC90F-E423-4024-9BC8-31A43C60BA65}">
      <dsp:nvSpPr>
        <dsp:cNvPr id="0" name=""/>
        <dsp:cNvSpPr/>
      </dsp:nvSpPr>
      <dsp:spPr>
        <a:xfrm>
          <a:off x="469371" y="2319589"/>
          <a:ext cx="859041" cy="85904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FBC8D6-1F30-4621-B051-53A56910D1C4}">
      <dsp:nvSpPr>
        <dsp:cNvPr id="0" name=""/>
        <dsp:cNvSpPr/>
      </dsp:nvSpPr>
      <dsp:spPr>
        <a:xfrm>
          <a:off x="504885" y="3436521"/>
          <a:ext cx="5655592" cy="687232"/>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491" tIns="35560" rIns="35560" bIns="35560" numCol="1" spcCol="1270" anchor="ctr" anchorCtr="0">
          <a:noAutofit/>
        </a:bodyPr>
        <a:lstStyle/>
        <a:p>
          <a:pPr marL="0" lvl="0" indent="0" algn="l" defTabSz="622300">
            <a:lnSpc>
              <a:spcPct val="90000"/>
            </a:lnSpc>
            <a:spcBef>
              <a:spcPct val="0"/>
            </a:spcBef>
            <a:spcAft>
              <a:spcPct val="35000"/>
            </a:spcAft>
            <a:buNone/>
          </a:pPr>
          <a:r>
            <a:rPr lang="en-US" sz="1400" b="0" kern="1200" dirty="0"/>
            <a:t>Actively work towards the Mayor’s Transport Target of achieving 80% of all journeys in London to be made active, efficient and sustainable modes.</a:t>
          </a:r>
        </a:p>
      </dsp:txBody>
      <dsp:txXfrm>
        <a:off x="504885" y="3436521"/>
        <a:ext cx="5655592" cy="687232"/>
      </dsp:txXfrm>
    </dsp:sp>
    <dsp:sp modelId="{36850CFC-7754-4423-BFC9-D22F0DB1ED54}">
      <dsp:nvSpPr>
        <dsp:cNvPr id="0" name=""/>
        <dsp:cNvSpPr/>
      </dsp:nvSpPr>
      <dsp:spPr>
        <a:xfrm>
          <a:off x="75364" y="3350617"/>
          <a:ext cx="859041" cy="85904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08755-2912-49A1-96B3-B1032A3FB446}">
      <dsp:nvSpPr>
        <dsp:cNvPr id="0" name=""/>
        <dsp:cNvSpPr/>
      </dsp:nvSpPr>
      <dsp:spPr>
        <a:xfrm>
          <a:off x="952301" y="2586"/>
          <a:ext cx="2158710" cy="148735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CF186D-6A49-468F-8A81-E76A85F3A940}">
      <dsp:nvSpPr>
        <dsp:cNvPr id="0" name=""/>
        <dsp:cNvSpPr/>
      </dsp:nvSpPr>
      <dsp:spPr>
        <a:xfrm>
          <a:off x="952301" y="1489937"/>
          <a:ext cx="2158710" cy="80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Font typeface="Myriad Pro" panose="020B0503030403020204" pitchFamily="34" charset="0"/>
            <a:buNone/>
          </a:pPr>
          <a:r>
            <a:rPr lang="en-GB" sz="1400" kern="1200" dirty="0"/>
            <a:t>Developed a Waste Reduction Strategy.</a:t>
          </a:r>
        </a:p>
      </dsp:txBody>
      <dsp:txXfrm>
        <a:off x="952301" y="1489937"/>
        <a:ext cx="2158710" cy="800881"/>
      </dsp:txXfrm>
    </dsp:sp>
    <dsp:sp modelId="{21064D12-D146-43B4-8CDB-7DD2B03FE313}">
      <dsp:nvSpPr>
        <dsp:cNvPr id="0" name=""/>
        <dsp:cNvSpPr/>
      </dsp:nvSpPr>
      <dsp:spPr>
        <a:xfrm>
          <a:off x="3326973" y="2586"/>
          <a:ext cx="2158710" cy="148735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6A0EE-0DD9-4F34-BA6B-4856300C1183}">
      <dsp:nvSpPr>
        <dsp:cNvPr id="0" name=""/>
        <dsp:cNvSpPr/>
      </dsp:nvSpPr>
      <dsp:spPr>
        <a:xfrm>
          <a:off x="3326973" y="1489937"/>
          <a:ext cx="2158710" cy="80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Font typeface="Myriad Pro" panose="020B0503030403020204" pitchFamily="34" charset="0"/>
            <a:buNone/>
          </a:pPr>
          <a:r>
            <a:rPr lang="en-GB" sz="1400" kern="1200" dirty="0"/>
            <a:t>Run a number of workshops and campaigns on minimising waste</a:t>
          </a:r>
        </a:p>
      </dsp:txBody>
      <dsp:txXfrm>
        <a:off x="3326973" y="1489937"/>
        <a:ext cx="2158710" cy="800881"/>
      </dsp:txXfrm>
    </dsp:sp>
    <dsp:sp modelId="{FA28D4D3-EE3C-4623-BBBE-62C579208439}">
      <dsp:nvSpPr>
        <dsp:cNvPr id="0" name=""/>
        <dsp:cNvSpPr/>
      </dsp:nvSpPr>
      <dsp:spPr>
        <a:xfrm>
          <a:off x="952301" y="2506690"/>
          <a:ext cx="2158710" cy="1487351"/>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1000" b="-6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C48AB-4683-4C1A-B09D-2189FC1B1501}">
      <dsp:nvSpPr>
        <dsp:cNvPr id="0" name=""/>
        <dsp:cNvSpPr/>
      </dsp:nvSpPr>
      <dsp:spPr>
        <a:xfrm>
          <a:off x="952301" y="3994041"/>
          <a:ext cx="2158710" cy="80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Font typeface="Myriad Pro" panose="020B0503030403020204" pitchFamily="34" charset="0"/>
            <a:buNone/>
          </a:pPr>
          <a:r>
            <a:rPr lang="en-GB" sz="1400" kern="1200" dirty="0"/>
            <a:t>Rolled out a successful wheelie bin trial.</a:t>
          </a:r>
        </a:p>
      </dsp:txBody>
      <dsp:txXfrm>
        <a:off x="952301" y="3994041"/>
        <a:ext cx="2158710" cy="800881"/>
      </dsp:txXfrm>
    </dsp:sp>
    <dsp:sp modelId="{F1902D66-5226-4A18-ACC6-F25F38C662C4}">
      <dsp:nvSpPr>
        <dsp:cNvPr id="0" name=""/>
        <dsp:cNvSpPr/>
      </dsp:nvSpPr>
      <dsp:spPr>
        <a:xfrm>
          <a:off x="3326973" y="2506690"/>
          <a:ext cx="2158710" cy="1487351"/>
        </a:xfrm>
        <a:prstGeom prst="round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AF5242-49DE-4F68-BC15-C9164EACD0C0}">
      <dsp:nvSpPr>
        <dsp:cNvPr id="0" name=""/>
        <dsp:cNvSpPr/>
      </dsp:nvSpPr>
      <dsp:spPr>
        <a:xfrm>
          <a:off x="3326973" y="3994041"/>
          <a:ext cx="2158710" cy="8008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Font typeface="Myriad Pro" panose="020B0503030403020204" pitchFamily="34" charset="0"/>
            <a:buNone/>
          </a:pPr>
          <a:r>
            <a:rPr lang="en-GB" sz="1400" kern="1200" dirty="0"/>
            <a:t>Began investing in a low carbon fund. </a:t>
          </a:r>
        </a:p>
      </dsp:txBody>
      <dsp:txXfrm>
        <a:off x="3326973" y="3994041"/>
        <a:ext cx="2158710" cy="8008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33D53-8891-4AEF-84B4-5C267AC1E14D}">
      <dsp:nvSpPr>
        <dsp:cNvPr id="0" name=""/>
        <dsp:cNvSpPr/>
      </dsp:nvSpPr>
      <dsp:spPr>
        <a:xfrm>
          <a:off x="-4746821" y="-727589"/>
          <a:ext cx="5653957" cy="5653957"/>
        </a:xfrm>
        <a:prstGeom prst="blockArc">
          <a:avLst>
            <a:gd name="adj1" fmla="val 18900000"/>
            <a:gd name="adj2" fmla="val 2700000"/>
            <a:gd name="adj3" fmla="val 382"/>
          </a:avLst>
        </a:prstGeom>
        <a:noFill/>
        <a:ln w="12700" cap="flat" cmpd="sng" algn="ctr">
          <a:solidFill>
            <a:srgbClr val="006D66"/>
          </a:solidFill>
          <a:prstDash val="solid"/>
          <a:miter lim="800000"/>
        </a:ln>
        <a:effectLst/>
      </dsp:spPr>
      <dsp:style>
        <a:lnRef idx="2">
          <a:scrgbClr r="0" g="0" b="0"/>
        </a:lnRef>
        <a:fillRef idx="0">
          <a:scrgbClr r="0" g="0" b="0"/>
        </a:fillRef>
        <a:effectRef idx="0">
          <a:scrgbClr r="0" g="0" b="0"/>
        </a:effectRef>
        <a:fontRef idx="minor"/>
      </dsp:style>
    </dsp:sp>
    <dsp:sp modelId="{56053357-74C6-43F3-B75C-4265BA9FB237}">
      <dsp:nvSpPr>
        <dsp:cNvPr id="0" name=""/>
        <dsp:cNvSpPr/>
      </dsp:nvSpPr>
      <dsp:spPr>
        <a:xfrm>
          <a:off x="396992" y="262339"/>
          <a:ext cx="6341561" cy="525015"/>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731" tIns="38100" rIns="38100" bIns="38100" numCol="1" spcCol="1270" anchor="ctr" anchorCtr="0">
          <a:noAutofit/>
        </a:bodyPr>
        <a:lstStyle/>
        <a:p>
          <a:pPr marL="0" lvl="0" indent="0" algn="l" defTabSz="666750">
            <a:lnSpc>
              <a:spcPct val="90000"/>
            </a:lnSpc>
            <a:spcBef>
              <a:spcPct val="0"/>
            </a:spcBef>
            <a:spcAft>
              <a:spcPct val="35000"/>
            </a:spcAft>
            <a:buNone/>
          </a:pPr>
          <a:r>
            <a:rPr lang="en-GB" sz="1500" b="0" kern="1200" dirty="0"/>
            <a:t>Decrease waste and increase recycling amongst residents.</a:t>
          </a:r>
          <a:endParaRPr lang="en-US" sz="1500" kern="1200" dirty="0"/>
        </a:p>
      </dsp:txBody>
      <dsp:txXfrm>
        <a:off x="396992" y="262339"/>
        <a:ext cx="6341561" cy="525015"/>
      </dsp:txXfrm>
    </dsp:sp>
    <dsp:sp modelId="{7C58E57E-52A4-4164-ACA6-17BADAFA9787}">
      <dsp:nvSpPr>
        <dsp:cNvPr id="0" name=""/>
        <dsp:cNvSpPr/>
      </dsp:nvSpPr>
      <dsp:spPr>
        <a:xfrm>
          <a:off x="68858" y="196712"/>
          <a:ext cx="656269" cy="656269"/>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4A7D8A22-291E-4455-B1E0-877A45928CA6}">
      <dsp:nvSpPr>
        <dsp:cNvPr id="0" name=""/>
        <dsp:cNvSpPr/>
      </dsp:nvSpPr>
      <dsp:spPr>
        <a:xfrm>
          <a:off x="773203" y="1049610"/>
          <a:ext cx="5965350" cy="525015"/>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731" tIns="38100" rIns="38100" bIns="38100" numCol="1" spcCol="1270" anchor="ctr" anchorCtr="0">
          <a:noAutofit/>
        </a:bodyPr>
        <a:lstStyle/>
        <a:p>
          <a:pPr marL="0" lvl="0" indent="0" algn="l" defTabSz="666750">
            <a:lnSpc>
              <a:spcPct val="90000"/>
            </a:lnSpc>
            <a:spcBef>
              <a:spcPct val="0"/>
            </a:spcBef>
            <a:spcAft>
              <a:spcPct val="35000"/>
            </a:spcAft>
            <a:buNone/>
          </a:pPr>
          <a:r>
            <a:rPr lang="en-GB" sz="1500" b="0" kern="1200" dirty="0"/>
            <a:t>Reduce food waste and encourage food composting.</a:t>
          </a:r>
          <a:endParaRPr lang="en-US" sz="1500" b="0" kern="1200" dirty="0"/>
        </a:p>
      </dsp:txBody>
      <dsp:txXfrm>
        <a:off x="773203" y="1049610"/>
        <a:ext cx="5965350" cy="525015"/>
      </dsp:txXfrm>
    </dsp:sp>
    <dsp:sp modelId="{9DE04AD7-C138-4E5E-95D7-D4427A1018CF}">
      <dsp:nvSpPr>
        <dsp:cNvPr id="0" name=""/>
        <dsp:cNvSpPr/>
      </dsp:nvSpPr>
      <dsp:spPr>
        <a:xfrm>
          <a:off x="445068" y="983983"/>
          <a:ext cx="656269" cy="656269"/>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ED4B568B-4C30-4288-8190-42B0D0A1080B}">
      <dsp:nvSpPr>
        <dsp:cNvPr id="0" name=""/>
        <dsp:cNvSpPr/>
      </dsp:nvSpPr>
      <dsp:spPr>
        <a:xfrm>
          <a:off x="888669" y="1836881"/>
          <a:ext cx="5849884" cy="525015"/>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731" tIns="38100" rIns="38100" bIns="38100" numCol="1" spcCol="1270" anchor="ctr" anchorCtr="0">
          <a:noAutofit/>
        </a:bodyPr>
        <a:lstStyle/>
        <a:p>
          <a:pPr marL="0" lvl="0" indent="0" algn="l" defTabSz="666750">
            <a:lnSpc>
              <a:spcPct val="90000"/>
            </a:lnSpc>
            <a:spcBef>
              <a:spcPct val="0"/>
            </a:spcBef>
            <a:spcAft>
              <a:spcPct val="35000"/>
            </a:spcAft>
            <a:buNone/>
          </a:pPr>
          <a:r>
            <a:rPr lang="en-GB" sz="1500" b="0" kern="1200"/>
            <a:t>Decrease waste and improve recycling across the Corporate Estate</a:t>
          </a:r>
          <a:endParaRPr lang="en-US" sz="1500" b="0" kern="1200" dirty="0"/>
        </a:p>
      </dsp:txBody>
      <dsp:txXfrm>
        <a:off x="888669" y="1836881"/>
        <a:ext cx="5849884" cy="525015"/>
      </dsp:txXfrm>
    </dsp:sp>
    <dsp:sp modelId="{56E7746E-244C-4E6A-80FF-BC3E16FAC0D8}">
      <dsp:nvSpPr>
        <dsp:cNvPr id="0" name=""/>
        <dsp:cNvSpPr/>
      </dsp:nvSpPr>
      <dsp:spPr>
        <a:xfrm>
          <a:off x="560534" y="1771254"/>
          <a:ext cx="656269" cy="656269"/>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A051E8C2-BA92-4CB1-B62A-5B3317B5FF4E}">
      <dsp:nvSpPr>
        <dsp:cNvPr id="0" name=""/>
        <dsp:cNvSpPr/>
      </dsp:nvSpPr>
      <dsp:spPr>
        <a:xfrm>
          <a:off x="773203" y="2624152"/>
          <a:ext cx="5965350" cy="525015"/>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731" tIns="38100" rIns="38100" bIns="38100" numCol="1" spcCol="1270" anchor="ctr" anchorCtr="0">
          <a:noAutofit/>
        </a:bodyPr>
        <a:lstStyle/>
        <a:p>
          <a:pPr marL="0" lvl="0" indent="0" algn="l" defTabSz="666750">
            <a:lnSpc>
              <a:spcPct val="90000"/>
            </a:lnSpc>
            <a:spcBef>
              <a:spcPct val="0"/>
            </a:spcBef>
            <a:spcAft>
              <a:spcPct val="35000"/>
            </a:spcAft>
            <a:buNone/>
          </a:pPr>
          <a:r>
            <a:rPr lang="en-GB" sz="1500" b="0" kern="1200" dirty="0"/>
            <a:t>Ensure the procurement of goods and services reflect the carbon neutral agenda.</a:t>
          </a:r>
          <a:endParaRPr lang="en-US" sz="1500" b="0" kern="1200" dirty="0"/>
        </a:p>
      </dsp:txBody>
      <dsp:txXfrm>
        <a:off x="773203" y="2624152"/>
        <a:ext cx="5965350" cy="525015"/>
      </dsp:txXfrm>
    </dsp:sp>
    <dsp:sp modelId="{E274A20F-58B5-4A0F-9A2F-19DD00990141}">
      <dsp:nvSpPr>
        <dsp:cNvPr id="0" name=""/>
        <dsp:cNvSpPr/>
      </dsp:nvSpPr>
      <dsp:spPr>
        <a:xfrm>
          <a:off x="445068" y="2558525"/>
          <a:ext cx="656269" cy="656269"/>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567C99A7-D98A-4EB2-B0BF-9122A181B714}">
      <dsp:nvSpPr>
        <dsp:cNvPr id="0" name=""/>
        <dsp:cNvSpPr/>
      </dsp:nvSpPr>
      <dsp:spPr>
        <a:xfrm>
          <a:off x="396992" y="3411423"/>
          <a:ext cx="6341561" cy="525015"/>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6731" tIns="38100" rIns="38100" bIns="38100" numCol="1" spcCol="1270" anchor="ctr" anchorCtr="0">
          <a:noAutofit/>
        </a:bodyPr>
        <a:lstStyle/>
        <a:p>
          <a:pPr marL="0" lvl="0" indent="0" algn="l" defTabSz="666750">
            <a:lnSpc>
              <a:spcPct val="90000"/>
            </a:lnSpc>
            <a:spcBef>
              <a:spcPct val="0"/>
            </a:spcBef>
            <a:spcAft>
              <a:spcPct val="35000"/>
            </a:spcAft>
            <a:buNone/>
          </a:pPr>
          <a:r>
            <a:rPr lang="en-GB" sz="1500" b="0" kern="1200"/>
            <a:t>Ensure investments consider the green agenda.</a:t>
          </a:r>
          <a:endParaRPr lang="en-US" sz="1500" kern="1200"/>
        </a:p>
      </dsp:txBody>
      <dsp:txXfrm>
        <a:off x="396992" y="3411423"/>
        <a:ext cx="6341561" cy="525015"/>
      </dsp:txXfrm>
    </dsp:sp>
    <dsp:sp modelId="{8E180087-F226-4A32-B79D-E8001116721B}">
      <dsp:nvSpPr>
        <dsp:cNvPr id="0" name=""/>
        <dsp:cNvSpPr/>
      </dsp:nvSpPr>
      <dsp:spPr>
        <a:xfrm>
          <a:off x="68858" y="3345796"/>
          <a:ext cx="656269" cy="656269"/>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3DA8E-B0C3-48E9-B166-F96B33DB5D51}">
      <dsp:nvSpPr>
        <dsp:cNvPr id="0" name=""/>
        <dsp:cNvSpPr/>
      </dsp:nvSpPr>
      <dsp:spPr>
        <a:xfrm>
          <a:off x="612879" y="819"/>
          <a:ext cx="2145849" cy="147849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9C70B-6B3F-4E6B-8E43-6AD45BF5E2EE}">
      <dsp:nvSpPr>
        <dsp:cNvPr id="0" name=""/>
        <dsp:cNvSpPr/>
      </dsp:nvSpPr>
      <dsp:spPr>
        <a:xfrm>
          <a:off x="612879" y="1479310"/>
          <a:ext cx="2145849" cy="79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Myriad Pro" panose="020B0503030403020204" pitchFamily="34" charset="0"/>
            <a:buNone/>
          </a:pPr>
          <a:r>
            <a:rPr lang="en-GB" sz="1200" kern="1200" dirty="0"/>
            <a:t>Partnered with Trees for Cities to deliver an extensive tree planting programme across schools and parks.</a:t>
          </a:r>
        </a:p>
      </dsp:txBody>
      <dsp:txXfrm>
        <a:off x="612879" y="1479310"/>
        <a:ext cx="2145849" cy="796110"/>
      </dsp:txXfrm>
    </dsp:sp>
    <dsp:sp modelId="{F4A6D6E7-38B6-42F7-8D9B-1BDFD3719833}">
      <dsp:nvSpPr>
        <dsp:cNvPr id="0" name=""/>
        <dsp:cNvSpPr/>
      </dsp:nvSpPr>
      <dsp:spPr>
        <a:xfrm>
          <a:off x="2973404" y="819"/>
          <a:ext cx="2145849" cy="1478490"/>
        </a:xfrm>
        <a:prstGeom prst="round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F872A-B795-47D8-8461-A7BA56F3DB29}">
      <dsp:nvSpPr>
        <dsp:cNvPr id="0" name=""/>
        <dsp:cNvSpPr/>
      </dsp:nvSpPr>
      <dsp:spPr>
        <a:xfrm>
          <a:off x="2973404" y="1479310"/>
          <a:ext cx="2145849" cy="79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Myriad Pro" panose="020B0503030403020204" pitchFamily="34" charset="0"/>
            <a:buNone/>
          </a:pPr>
          <a:r>
            <a:rPr lang="en-GB" sz="1200" kern="1200" dirty="0"/>
            <a:t>Planted over 1,100 trees on the highway between May 2020 and April 2021.</a:t>
          </a:r>
        </a:p>
      </dsp:txBody>
      <dsp:txXfrm>
        <a:off x="2973404" y="1479310"/>
        <a:ext cx="2145849" cy="796110"/>
      </dsp:txXfrm>
    </dsp:sp>
    <dsp:sp modelId="{BA4BB7C5-C976-46A1-811D-41235B8E8D22}">
      <dsp:nvSpPr>
        <dsp:cNvPr id="0" name=""/>
        <dsp:cNvSpPr/>
      </dsp:nvSpPr>
      <dsp:spPr>
        <a:xfrm>
          <a:off x="1793142" y="2490005"/>
          <a:ext cx="2145849" cy="147849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1000" b="-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073A5-A673-4095-9594-18581C6DF462}">
      <dsp:nvSpPr>
        <dsp:cNvPr id="0" name=""/>
        <dsp:cNvSpPr/>
      </dsp:nvSpPr>
      <dsp:spPr>
        <a:xfrm>
          <a:off x="1793142" y="3968495"/>
          <a:ext cx="2145849" cy="79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Font typeface="Myriad Pro" panose="020B0503030403020204" pitchFamily="34" charset="0"/>
            <a:buNone/>
          </a:pPr>
          <a:r>
            <a:rPr lang="en-GB" sz="1200" kern="1200" dirty="0"/>
            <a:t>Developed grow zones in 20 locations across the borough totalling </a:t>
          </a:r>
          <a:r>
            <a:rPr lang="en-GB" sz="1200" kern="1200" dirty="0" err="1"/>
            <a:t>20,000m</a:t>
          </a:r>
          <a:r>
            <a:rPr lang="en-GB" sz="1200" kern="1200" baseline="30000" dirty="0" err="1"/>
            <a:t>2</a:t>
          </a:r>
          <a:r>
            <a:rPr lang="en-GB" sz="1200" kern="1200" dirty="0"/>
            <a:t>.</a:t>
          </a:r>
        </a:p>
      </dsp:txBody>
      <dsp:txXfrm>
        <a:off x="1793142" y="3968495"/>
        <a:ext cx="2145849" cy="7961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33D53-8891-4AEF-84B4-5C267AC1E14D}">
      <dsp:nvSpPr>
        <dsp:cNvPr id="0" name=""/>
        <dsp:cNvSpPr/>
      </dsp:nvSpPr>
      <dsp:spPr>
        <a:xfrm>
          <a:off x="-4816520" y="-738186"/>
          <a:ext cx="5736756" cy="5736756"/>
        </a:xfrm>
        <a:prstGeom prst="blockArc">
          <a:avLst>
            <a:gd name="adj1" fmla="val 18900000"/>
            <a:gd name="adj2" fmla="val 2700000"/>
            <a:gd name="adj3" fmla="val 377"/>
          </a:avLst>
        </a:prstGeom>
        <a:noFill/>
        <a:ln w="12700" cap="flat" cmpd="sng" algn="ctr">
          <a:solidFill>
            <a:srgbClr val="006D66"/>
          </a:solidFill>
          <a:prstDash val="solid"/>
          <a:miter lim="800000"/>
        </a:ln>
        <a:effectLst/>
      </dsp:spPr>
      <dsp:style>
        <a:lnRef idx="2">
          <a:scrgbClr r="0" g="0" b="0"/>
        </a:lnRef>
        <a:fillRef idx="0">
          <a:scrgbClr r="0" g="0" b="0"/>
        </a:fillRef>
        <a:effectRef idx="0">
          <a:scrgbClr r="0" g="0" b="0"/>
        </a:effectRef>
        <a:fontRef idx="minor"/>
      </dsp:style>
    </dsp:sp>
    <dsp:sp modelId="{56053357-74C6-43F3-B75C-4265BA9FB237}">
      <dsp:nvSpPr>
        <dsp:cNvPr id="0" name=""/>
        <dsp:cNvSpPr/>
      </dsp:nvSpPr>
      <dsp:spPr>
        <a:xfrm>
          <a:off x="591846" y="426038"/>
          <a:ext cx="5308498" cy="852076"/>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336" tIns="45720" rIns="45720" bIns="45720" numCol="1" spcCol="1270" anchor="ctr" anchorCtr="0">
          <a:noAutofit/>
        </a:bodyPr>
        <a:lstStyle/>
        <a:p>
          <a:pPr marL="0" lvl="0" indent="0" algn="l" defTabSz="800100">
            <a:lnSpc>
              <a:spcPct val="90000"/>
            </a:lnSpc>
            <a:spcBef>
              <a:spcPct val="0"/>
            </a:spcBef>
            <a:spcAft>
              <a:spcPct val="35000"/>
            </a:spcAft>
            <a:buNone/>
          </a:pPr>
          <a:r>
            <a:rPr lang="en-GB" sz="1800" kern="1200" dirty="0"/>
            <a:t>Support the prioritization of a green infrastructure approach that both mitigates and adapts to climate change</a:t>
          </a:r>
          <a:r>
            <a:rPr lang="en-GB" sz="1800" b="0" kern="1200" dirty="0"/>
            <a:t>.</a:t>
          </a:r>
          <a:endParaRPr lang="en-US" sz="1800" kern="1200" dirty="0"/>
        </a:p>
      </dsp:txBody>
      <dsp:txXfrm>
        <a:off x="591846" y="426038"/>
        <a:ext cx="5308498" cy="852076"/>
      </dsp:txXfrm>
    </dsp:sp>
    <dsp:sp modelId="{7C58E57E-52A4-4164-ACA6-17BADAFA9787}">
      <dsp:nvSpPr>
        <dsp:cNvPr id="0" name=""/>
        <dsp:cNvSpPr/>
      </dsp:nvSpPr>
      <dsp:spPr>
        <a:xfrm>
          <a:off x="59298" y="319528"/>
          <a:ext cx="1065096" cy="10650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CD33382D-C640-4362-897C-4167E550CECF}">
      <dsp:nvSpPr>
        <dsp:cNvPr id="0" name=""/>
        <dsp:cNvSpPr/>
      </dsp:nvSpPr>
      <dsp:spPr>
        <a:xfrm>
          <a:off x="901576" y="1704153"/>
          <a:ext cx="4998768" cy="852076"/>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33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Develop a Green Urban Landscape Policy</a:t>
          </a:r>
        </a:p>
      </dsp:txBody>
      <dsp:txXfrm>
        <a:off x="901576" y="1704153"/>
        <a:ext cx="4998768" cy="852076"/>
      </dsp:txXfrm>
    </dsp:sp>
    <dsp:sp modelId="{69DCA7C6-5DCB-433B-ABBC-0BC5CE4232D8}">
      <dsp:nvSpPr>
        <dsp:cNvPr id="0" name=""/>
        <dsp:cNvSpPr/>
      </dsp:nvSpPr>
      <dsp:spPr>
        <a:xfrm>
          <a:off x="369028" y="1597644"/>
          <a:ext cx="1065096" cy="10650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 modelId="{65F204A5-37D5-4908-9F7A-6E12F7C91510}">
      <dsp:nvSpPr>
        <dsp:cNvPr id="0" name=""/>
        <dsp:cNvSpPr/>
      </dsp:nvSpPr>
      <dsp:spPr>
        <a:xfrm>
          <a:off x="591846" y="2982268"/>
          <a:ext cx="5308498" cy="852076"/>
        </a:xfrm>
        <a:prstGeom prst="rect">
          <a:avLst/>
        </a:prstGeom>
        <a:gradFill flip="none" rotWithShape="0">
          <a:gsLst>
            <a:gs pos="0">
              <a:srgbClr val="006D66">
                <a:shade val="30000"/>
                <a:satMod val="115000"/>
              </a:srgbClr>
            </a:gs>
            <a:gs pos="50000">
              <a:srgbClr val="006D66">
                <a:shade val="67500"/>
                <a:satMod val="115000"/>
              </a:srgbClr>
            </a:gs>
            <a:gs pos="100000">
              <a:srgbClr val="006D66">
                <a:shade val="100000"/>
                <a:satMod val="115000"/>
              </a:srgbClr>
            </a:gs>
          </a:gsLst>
          <a:path path="circle">
            <a:fillToRect r="100000" b="100000"/>
          </a:path>
          <a:tileRect l="-100000" t="-10000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6336"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Support the findings of the Nature and Environment Task and Finish Group</a:t>
          </a:r>
        </a:p>
      </dsp:txBody>
      <dsp:txXfrm>
        <a:off x="591846" y="2982268"/>
        <a:ext cx="5308498" cy="852076"/>
      </dsp:txXfrm>
    </dsp:sp>
    <dsp:sp modelId="{0AD8CB02-8926-458C-9DFA-00FD0B51E0B1}">
      <dsp:nvSpPr>
        <dsp:cNvPr id="0" name=""/>
        <dsp:cNvSpPr/>
      </dsp:nvSpPr>
      <dsp:spPr>
        <a:xfrm>
          <a:off x="59298" y="2875759"/>
          <a:ext cx="1065096" cy="1065096"/>
        </a:xfrm>
        <a:prstGeom prst="ellipse">
          <a:avLst/>
        </a:prstGeom>
        <a:solidFill>
          <a:schemeClr val="lt1">
            <a:hueOff val="0"/>
            <a:satOff val="0"/>
            <a:lumOff val="0"/>
            <a:alphaOff val="0"/>
          </a:schemeClr>
        </a:solidFill>
        <a:ln w="12700" cap="flat" cmpd="sng" algn="ctr">
          <a:solidFill>
            <a:srgbClr val="006D66"/>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6B37E-4248-44F8-AAB0-0767F2443FC0}" type="datetimeFigureOut">
              <a:rPr lang="en-GB" smtClean="0"/>
              <a:t>14/10/2021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B015E-845B-422E-862D-A7988AC73D7C}" type="slidenum">
              <a:rPr lang="en-GB" smtClean="0"/>
              <a:t>‹#›</a:t>
            </a:fld>
            <a:endParaRPr lang="en-GB"/>
          </a:p>
        </p:txBody>
      </p:sp>
    </p:spTree>
    <p:extLst>
      <p:ext uri="{BB962C8B-B14F-4D97-AF65-F5344CB8AC3E}">
        <p14:creationId xmlns:p14="http://schemas.microsoft.com/office/powerpoint/2010/main" val="3907533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lartogether.co.uk/landin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redbridge.gov.uk/housing/private-rentals/go-green/"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3B015E-845B-422E-862D-A7988AC73D7C}" type="slidenum">
              <a:rPr lang="en-GB" smtClean="0"/>
              <a:t>1</a:t>
            </a:fld>
            <a:endParaRPr lang="en-GB"/>
          </a:p>
        </p:txBody>
      </p:sp>
    </p:spTree>
    <p:extLst>
      <p:ext uri="{BB962C8B-B14F-4D97-AF65-F5344CB8AC3E}">
        <p14:creationId xmlns:p14="http://schemas.microsoft.com/office/powerpoint/2010/main" val="645763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a:solidFill>
                  <a:schemeClr val="tx1"/>
                </a:solidFill>
                <a:effectLst/>
                <a:highlight>
                  <a:srgbClr val="FFFF00"/>
                </a:highlight>
                <a:latin typeface="+mn-lt"/>
                <a:ea typeface="+mn-ea"/>
                <a:cs typeface="+mn-cs"/>
              </a:rPr>
              <a:t>We cannot reduce the borough’s emissions without the support from our communities. </a:t>
            </a:r>
          </a:p>
          <a:p>
            <a:pPr lvl="1"/>
            <a:r>
              <a:rPr lang="en-GB" sz="1200" kern="1200" dirty="0">
                <a:solidFill>
                  <a:schemeClr val="tx1"/>
                </a:solidFill>
                <a:effectLst/>
                <a:highlight>
                  <a:srgbClr val="FFFF00"/>
                </a:highlight>
                <a:latin typeface="+mn-lt"/>
                <a:ea typeface="+mn-ea"/>
                <a:cs typeface="+mn-cs"/>
              </a:rPr>
              <a:t>We have created an online resource where you can find out further information on reducing your emissions as well as getting involved with local community groups.</a:t>
            </a:r>
          </a:p>
          <a:p>
            <a:pPr lvl="1"/>
            <a:r>
              <a:rPr lang="en-GB" sz="1200" kern="1200" dirty="0">
                <a:solidFill>
                  <a:schemeClr val="tx1"/>
                </a:solidFill>
                <a:effectLst/>
                <a:highlight>
                  <a:srgbClr val="FFFF00"/>
                </a:highlight>
                <a:latin typeface="+mn-lt"/>
                <a:ea typeface="+mn-ea"/>
                <a:cs typeface="+mn-cs"/>
              </a:rPr>
              <a:t>Other schemes residents can get involved in are;</a:t>
            </a:r>
          </a:p>
          <a:p>
            <a:pPr lvl="2"/>
            <a:r>
              <a:rPr lang="en-GB" sz="1200" b="1" kern="1200" dirty="0">
                <a:solidFill>
                  <a:schemeClr val="tx1"/>
                </a:solidFill>
                <a:effectLst/>
                <a:highlight>
                  <a:srgbClr val="FFFF00"/>
                </a:highlight>
                <a:latin typeface="+mn-lt"/>
                <a:ea typeface="+mn-ea"/>
                <a:cs typeface="+mn-cs"/>
              </a:rPr>
              <a:t>London Power:</a:t>
            </a:r>
            <a:r>
              <a:rPr lang="en-GB" sz="1200" kern="1200" dirty="0">
                <a:solidFill>
                  <a:schemeClr val="tx1"/>
                </a:solidFill>
                <a:effectLst/>
                <a:highlight>
                  <a:srgbClr val="FFFF00"/>
                </a:highlight>
                <a:latin typeface="+mn-lt"/>
                <a:ea typeface="+mn-ea"/>
                <a:cs typeface="+mn-cs"/>
              </a:rPr>
              <a:t> The Mayor of London’s 100% renewable energy company - With London Power all the electricity used will be matched with power generated from renewable sources like the sun and wind. Gas consumption will also be carbon offset. https://mylondonpower.com/ (May not be the cheapest tariff)</a:t>
            </a:r>
          </a:p>
          <a:p>
            <a:pPr lvl="2"/>
            <a:r>
              <a:rPr lang="en-GB" sz="1200" b="1" kern="1200" dirty="0">
                <a:solidFill>
                  <a:schemeClr val="tx1"/>
                </a:solidFill>
                <a:effectLst/>
                <a:highlight>
                  <a:srgbClr val="FFFF00"/>
                </a:highlight>
                <a:latin typeface="+mn-lt"/>
                <a:ea typeface="+mn-ea"/>
                <a:cs typeface="+mn-cs"/>
              </a:rPr>
              <a:t>Solar Together</a:t>
            </a:r>
            <a:r>
              <a:rPr lang="en-GB" sz="1200" kern="1200" dirty="0">
                <a:solidFill>
                  <a:schemeClr val="tx1"/>
                </a:solidFill>
                <a:effectLst/>
                <a:highlight>
                  <a:srgbClr val="FFFF00"/>
                </a:highlight>
                <a:latin typeface="+mn-lt"/>
                <a:ea typeface="+mn-ea"/>
                <a:cs typeface="+mn-cs"/>
              </a:rPr>
              <a:t>: </a:t>
            </a:r>
            <a:r>
              <a:rPr lang="en-US" sz="1200" kern="1200" dirty="0">
                <a:solidFill>
                  <a:schemeClr val="tx1"/>
                </a:solidFill>
                <a:effectLst/>
                <a:highlight>
                  <a:srgbClr val="FFFF00"/>
                </a:highlight>
                <a:latin typeface="+mn-lt"/>
                <a:ea typeface="+mn-ea"/>
                <a:cs typeface="+mn-cs"/>
              </a:rPr>
              <a:t>Group Buying for Solar Panels through an auction, making the price lower. Further information at </a:t>
            </a:r>
            <a:r>
              <a:rPr lang="en-US" sz="1200" u="sng" kern="1200" dirty="0">
                <a:solidFill>
                  <a:schemeClr val="tx1"/>
                </a:solidFill>
                <a:effectLst/>
                <a:highlight>
                  <a:srgbClr val="FFFF00"/>
                </a:highlight>
                <a:latin typeface="+mn-lt"/>
                <a:ea typeface="+mn-ea"/>
                <a:cs typeface="+mn-cs"/>
                <a:hlinkClick r:id="rId3"/>
              </a:rPr>
              <a:t>https://solartogether.co.uk/landing</a:t>
            </a:r>
            <a:r>
              <a:rPr lang="en-US" sz="1200" kern="1200" dirty="0">
                <a:solidFill>
                  <a:schemeClr val="tx1"/>
                </a:solidFill>
                <a:effectLst/>
                <a:highlight>
                  <a:srgbClr val="FFFF00"/>
                </a:highlight>
                <a:latin typeface="+mn-lt"/>
                <a:ea typeface="+mn-ea"/>
                <a:cs typeface="+mn-cs"/>
              </a:rPr>
              <a:t> </a:t>
            </a:r>
            <a:endParaRPr lang="en-GB" sz="1200" kern="1200" dirty="0">
              <a:solidFill>
                <a:schemeClr val="tx1"/>
              </a:solidFill>
              <a:effectLst/>
              <a:highlight>
                <a:srgbClr val="FFFF00"/>
              </a:highlight>
              <a:latin typeface="+mn-lt"/>
              <a:ea typeface="+mn-ea"/>
              <a:cs typeface="+mn-cs"/>
            </a:endParaRPr>
          </a:p>
          <a:p>
            <a:pPr lvl="2"/>
            <a:r>
              <a:rPr lang="en-GB" sz="1200" b="1" kern="1200" dirty="0">
                <a:solidFill>
                  <a:schemeClr val="tx1"/>
                </a:solidFill>
                <a:effectLst/>
                <a:highlight>
                  <a:srgbClr val="FFFF00"/>
                </a:highlight>
                <a:latin typeface="+mn-lt"/>
                <a:ea typeface="+mn-ea"/>
                <a:cs typeface="+mn-cs"/>
              </a:rPr>
              <a:t>Redbridge Go Green Grants</a:t>
            </a:r>
            <a:r>
              <a:rPr lang="en-GB" sz="1200" kern="1200" dirty="0">
                <a:solidFill>
                  <a:schemeClr val="tx1"/>
                </a:solidFill>
                <a:effectLst/>
                <a:highlight>
                  <a:srgbClr val="FFFF00"/>
                </a:highlight>
                <a:latin typeface="+mn-lt"/>
                <a:ea typeface="+mn-ea"/>
                <a:cs typeface="+mn-cs"/>
              </a:rPr>
              <a:t>: Grants are available to homeowners and landlords in the borough to help improve the energy efficiency of their homes through the installation of low-carbon heating improvements. This could help save up to £600 a year on energy bills and make homes warmer and more comfortable for the people living in them. Applications close in September or once all grants have been allocated. Further information on eligibility can be found at </a:t>
            </a:r>
            <a:r>
              <a:rPr lang="en-GB" sz="1200" u="sng" kern="1200" dirty="0">
                <a:solidFill>
                  <a:schemeClr val="tx1"/>
                </a:solidFill>
                <a:effectLst/>
                <a:highlight>
                  <a:srgbClr val="FFFF00"/>
                </a:highlight>
                <a:latin typeface="+mn-lt"/>
                <a:ea typeface="+mn-ea"/>
                <a:cs typeface="+mn-cs"/>
                <a:hlinkClick r:id="rId4"/>
              </a:rPr>
              <a:t>https://www.redbridge.gov.uk/housing/private-rentals/go-green/</a:t>
            </a:r>
            <a:r>
              <a:rPr lang="en-GB" sz="1200" kern="1200" dirty="0">
                <a:solidFill>
                  <a:schemeClr val="tx1"/>
                </a:solidFill>
                <a:effectLst/>
                <a:highlight>
                  <a:srgbClr val="FFFF00"/>
                </a:highlight>
                <a:latin typeface="+mn-lt"/>
                <a:ea typeface="+mn-ea"/>
                <a:cs typeface="+mn-cs"/>
              </a:rPr>
              <a:t> </a:t>
            </a:r>
          </a:p>
          <a:p>
            <a:endParaRPr lang="en-GB" dirty="0">
              <a:highlight>
                <a:srgbClr val="FFFF00"/>
              </a:highlight>
            </a:endParaRPr>
          </a:p>
        </p:txBody>
      </p:sp>
      <p:sp>
        <p:nvSpPr>
          <p:cNvPr id="4" name="Slide Number Placeholder 3"/>
          <p:cNvSpPr>
            <a:spLocks noGrp="1"/>
          </p:cNvSpPr>
          <p:nvPr>
            <p:ph type="sldNum" sz="quarter" idx="10"/>
          </p:nvPr>
        </p:nvSpPr>
        <p:spPr/>
        <p:txBody>
          <a:bodyPr/>
          <a:lstStyle/>
          <a:p>
            <a:fld id="{263B015E-845B-422E-862D-A7988AC73D7C}" type="slidenum">
              <a:rPr lang="en-GB" smtClean="0"/>
              <a:t>10</a:t>
            </a:fld>
            <a:endParaRPr lang="en-GB"/>
          </a:p>
        </p:txBody>
      </p:sp>
    </p:spTree>
    <p:extLst>
      <p:ext uri="{BB962C8B-B14F-4D97-AF65-F5344CB8AC3E}">
        <p14:creationId xmlns:p14="http://schemas.microsoft.com/office/powerpoint/2010/main" val="2376698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b="0" i="0" u="none" strike="noStrike" baseline="0" dirty="0">
              <a:solidFill>
                <a:srgbClr val="000000"/>
              </a:solidFill>
              <a:latin typeface="Myriad Pro" panose="020B0503030403020204" pitchFamily="34" charset="0"/>
            </a:endParaRPr>
          </a:p>
          <a:p>
            <a:r>
              <a:rPr lang="en-GB" sz="1800" b="0" i="0" u="none" strike="noStrike" baseline="0" dirty="0">
                <a:latin typeface="Myriad Pro" panose="020B0503030403020204" pitchFamily="34" charset="0"/>
              </a:rPr>
              <a:t>As a council we have committed to becoming carbon neutral as an organisation. However, given the organisation is directly responsible for approximately 2.4% of the borough’s emissions, action will be needed to address the majority of emissions in the borough and make Redbridge a great place to live. To reduce the borough’s emissions our residents will need to choose lower carbon goods, food and services. Our residents will need to change their mode of transport preference, and, change the way their homes and buildings are heated and powered.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3B015E-845B-422E-862D-A7988AC73D7C}" type="slidenum">
              <a:rPr lang="en-GB" smtClean="0"/>
              <a:t>11</a:t>
            </a:fld>
            <a:endParaRPr lang="en-GB"/>
          </a:p>
        </p:txBody>
      </p:sp>
    </p:spTree>
    <p:extLst>
      <p:ext uri="{BB962C8B-B14F-4D97-AF65-F5344CB8AC3E}">
        <p14:creationId xmlns:p14="http://schemas.microsoft.com/office/powerpoint/2010/main" val="105819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Responded to the increased public concern and extensive scientific evidence on climate change by unanimously passing a climate emergency declaration at Full Council in June 2019. </a:t>
            </a:r>
          </a:p>
          <a:p>
            <a:pPr lvl="0"/>
            <a:r>
              <a:rPr lang="en-GB" sz="1200" kern="1200" dirty="0">
                <a:solidFill>
                  <a:schemeClr val="tx1"/>
                </a:solidFill>
                <a:effectLst/>
                <a:latin typeface="+mn-lt"/>
                <a:ea typeface="+mn-ea"/>
                <a:cs typeface="+mn-cs"/>
              </a:rPr>
              <a:t>The council committed to working towards making Redbridge Council carbon neutral by 2030, carbon zero by 2050, and, ensuring all council assets, existing and new, are as energy efficient as possible. </a:t>
            </a:r>
          </a:p>
          <a:p>
            <a:pPr lvl="0"/>
            <a:r>
              <a:rPr lang="en-GB" sz="1200" kern="1200" dirty="0">
                <a:solidFill>
                  <a:schemeClr val="tx1"/>
                </a:solidFill>
                <a:effectLst/>
                <a:latin typeface="+mn-lt"/>
                <a:ea typeface="+mn-ea"/>
                <a:cs typeface="+mn-cs"/>
              </a:rPr>
              <a:t>Established a Corporate Panel which used the findings of the Green Audit and various engagement activities to make recommendations to Cabinet. </a:t>
            </a:r>
          </a:p>
          <a:p>
            <a:pPr lvl="0"/>
            <a:r>
              <a:rPr lang="en-GB" sz="1200" kern="1200" dirty="0">
                <a:solidFill>
                  <a:schemeClr val="tx1"/>
                </a:solidFill>
                <a:effectLst/>
                <a:latin typeface="+mn-lt"/>
                <a:ea typeface="+mn-ea"/>
                <a:cs typeface="+mn-cs"/>
              </a:rPr>
              <a:t>Undertook a Green Audit which looked at the Corporate Estate and Vision estate – making recommendations for those areas in the council’s direct control. Identified buildings as the council’s main source of emissions.</a:t>
            </a:r>
          </a:p>
          <a:p>
            <a:pPr lvl="0"/>
            <a:r>
              <a:rPr lang="en-GB" sz="1200" kern="1200" dirty="0">
                <a:solidFill>
                  <a:schemeClr val="tx1"/>
                </a:solidFill>
                <a:effectLst/>
                <a:latin typeface="+mn-lt"/>
                <a:ea typeface="+mn-ea"/>
                <a:cs typeface="+mn-cs"/>
              </a:rPr>
              <a:t>Between March 2020 and July various engagement activities were undertaken. These consisted of a call for ideas, setting the council’s carbon budget and online workshops. The engagement illustrated that residents viewed the council as a community leader with a key role in enabling the local community to reduce its footprint. Top priorities included;</a:t>
            </a:r>
          </a:p>
          <a:p>
            <a:pPr lvl="1"/>
            <a:r>
              <a:rPr lang="en-GB" sz="1200" kern="1200" dirty="0">
                <a:solidFill>
                  <a:schemeClr val="tx1"/>
                </a:solidFill>
                <a:effectLst/>
                <a:latin typeface="+mn-lt"/>
                <a:ea typeface="+mn-ea"/>
                <a:cs typeface="+mn-cs"/>
              </a:rPr>
              <a:t>Enabling and encouraging active travel</a:t>
            </a:r>
          </a:p>
          <a:p>
            <a:pPr lvl="1"/>
            <a:r>
              <a:rPr lang="en-GB" sz="1200" kern="1200" dirty="0">
                <a:solidFill>
                  <a:schemeClr val="tx1"/>
                </a:solidFill>
                <a:effectLst/>
                <a:latin typeface="+mn-lt"/>
                <a:ea typeface="+mn-ea"/>
                <a:cs typeface="+mn-cs"/>
              </a:rPr>
              <a:t>Improving recycling offer in the borough</a:t>
            </a:r>
          </a:p>
          <a:p>
            <a:pPr lvl="1"/>
            <a:r>
              <a:rPr lang="en-GB" sz="1200" kern="1200" dirty="0">
                <a:solidFill>
                  <a:schemeClr val="tx1"/>
                </a:solidFill>
                <a:effectLst/>
                <a:latin typeface="+mn-lt"/>
                <a:ea typeface="+mn-ea"/>
                <a:cs typeface="+mn-cs"/>
              </a:rPr>
              <a:t>Facilitating residents to improve the energy efficiency of their homes</a:t>
            </a:r>
          </a:p>
          <a:p>
            <a:pPr lvl="1"/>
            <a:r>
              <a:rPr lang="en-GB" sz="1200" kern="1200" dirty="0">
                <a:solidFill>
                  <a:schemeClr val="tx1"/>
                </a:solidFill>
                <a:effectLst/>
                <a:latin typeface="+mn-lt"/>
                <a:ea typeface="+mn-ea"/>
                <a:cs typeface="+mn-cs"/>
              </a:rPr>
              <a:t>Facilitating the transition to EV vehicles</a:t>
            </a:r>
          </a:p>
          <a:p>
            <a:pPr lvl="1"/>
            <a:r>
              <a:rPr lang="en-GB" sz="1200" kern="1200" dirty="0">
                <a:solidFill>
                  <a:schemeClr val="tx1"/>
                </a:solidFill>
                <a:effectLst/>
                <a:latin typeface="+mn-lt"/>
                <a:ea typeface="+mn-ea"/>
                <a:cs typeface="+mn-cs"/>
              </a:rPr>
              <a:t>Purchasing Green Energy</a:t>
            </a:r>
          </a:p>
          <a:p>
            <a:pPr lvl="1"/>
            <a:r>
              <a:rPr lang="en-GB" sz="1200" kern="1200" dirty="0">
                <a:solidFill>
                  <a:schemeClr val="tx1"/>
                </a:solidFill>
                <a:effectLst/>
                <a:latin typeface="+mn-lt"/>
                <a:ea typeface="+mn-ea"/>
                <a:cs typeface="+mn-cs"/>
              </a:rPr>
              <a:t>Enhance both private and public green spaces</a:t>
            </a:r>
          </a:p>
          <a:p>
            <a:pPr lvl="0"/>
            <a:r>
              <a:rPr lang="en-GB" sz="1200" kern="1200" dirty="0">
                <a:solidFill>
                  <a:schemeClr val="tx1"/>
                </a:solidFill>
                <a:effectLst/>
                <a:latin typeface="+mn-lt"/>
                <a:ea typeface="+mn-ea"/>
                <a:cs typeface="+mn-cs"/>
              </a:rPr>
              <a:t>The Corporate Panel presented its recommendations for the themes Property and Energy, Cleaner Journeys, Waste, Biodiversity, Procurement and Investments, Enabling Others to Cabinet in November 2020.</a:t>
            </a:r>
          </a:p>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findings of the Green Audit, engagement and Corporate Panel recommendations have been used to pull together over 100 actions in the Climate Change Action Plan.</a:t>
            </a:r>
          </a:p>
          <a:p>
            <a:pPr lvl="0"/>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63B015E-845B-422E-862D-A7988AC73D7C}" type="slidenum">
              <a:rPr lang="en-GB" smtClean="0"/>
              <a:t>2</a:t>
            </a:fld>
            <a:endParaRPr lang="en-GB"/>
          </a:p>
        </p:txBody>
      </p:sp>
    </p:spTree>
    <p:extLst>
      <p:ext uri="{BB962C8B-B14F-4D97-AF65-F5344CB8AC3E}">
        <p14:creationId xmlns:p14="http://schemas.microsoft.com/office/powerpoint/2010/main" val="196119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Total carbon emissions in 2017 for Redbridge as a borough was equivalent to one person flying to Singapore and back 1,142 times.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56% of the borough’s emissions originate from buildings (residential, commercial, institutional and industrial). Of these 75% originate from residential buildings whilst business establishments account for 25%</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36% of the borough’s emissions arise from transport, of which 61% are from on-road transport (second highest emitter in the borough).</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need to work together to reduce these emissions and use our role as a community leader to support this.</a:t>
            </a:r>
            <a:endParaRPr lang="en-GB" dirty="0"/>
          </a:p>
        </p:txBody>
      </p:sp>
      <p:sp>
        <p:nvSpPr>
          <p:cNvPr id="4" name="Slide Number Placeholder 3"/>
          <p:cNvSpPr>
            <a:spLocks noGrp="1"/>
          </p:cNvSpPr>
          <p:nvPr>
            <p:ph type="sldNum" sz="quarter" idx="10"/>
          </p:nvPr>
        </p:nvSpPr>
        <p:spPr/>
        <p:txBody>
          <a:bodyPr/>
          <a:lstStyle/>
          <a:p>
            <a:fld id="{263B015E-845B-422E-862D-A7988AC73D7C}" type="slidenum">
              <a:rPr lang="en-GB" smtClean="0"/>
              <a:t>3</a:t>
            </a:fld>
            <a:endParaRPr lang="en-GB"/>
          </a:p>
        </p:txBody>
      </p:sp>
    </p:spTree>
    <p:extLst>
      <p:ext uri="{BB962C8B-B14F-4D97-AF65-F5344CB8AC3E}">
        <p14:creationId xmlns:p14="http://schemas.microsoft.com/office/powerpoint/2010/main" val="22209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8000" marR="0" indent="-288000" algn="l" defTabSz="457200" rtl="0" eaLnBrk="1" fontAlgn="auto" latinLnBrk="0" hangingPunct="1">
              <a:lnSpc>
                <a:spcPct val="120000"/>
              </a:lnSpc>
              <a:spcBef>
                <a:spcPts val="250"/>
              </a:spcBef>
              <a:spcAft>
                <a:spcPts val="0"/>
              </a:spcAft>
              <a:buClr>
                <a:srgbClr val="BE0071"/>
              </a:buClr>
              <a:buSzPct val="110000"/>
              <a:buFont typeface="Verdana" pitchFamily="34" charset="0"/>
              <a:buChar char="●"/>
              <a:tabLst/>
            </a:pPr>
            <a:r>
              <a:rPr lang="en-GB" sz="1600" dirty="0">
                <a:solidFill>
                  <a:prstClr val="black"/>
                </a:solidFill>
              </a:rPr>
              <a:t>Co</a:t>
            </a:r>
            <a:r>
              <a:rPr kumimoji="0" lang="en-GB" sz="1600" b="0" i="0" u="none" strike="noStrike" kern="1200" cap="none" spc="0" normalizeH="0" baseline="0" noProof="0" dirty="0" err="1">
                <a:ln>
                  <a:noFill/>
                </a:ln>
                <a:solidFill>
                  <a:prstClr val="black"/>
                </a:solidFill>
                <a:effectLst/>
                <a:uLnTx/>
                <a:uFillTx/>
                <a:latin typeface="+mn-lt"/>
                <a:ea typeface="+mn-ea"/>
                <a:cs typeface="+mn-cs"/>
              </a:rPr>
              <a:t>uncil’s</a:t>
            </a:r>
            <a:r>
              <a:rPr kumimoji="0" lang="en-GB" sz="1600" b="0" i="0" u="none" strike="noStrike" kern="1200" cap="none" spc="0" normalizeH="0" baseline="0" noProof="0" dirty="0">
                <a:ln>
                  <a:noFill/>
                </a:ln>
                <a:solidFill>
                  <a:prstClr val="black"/>
                </a:solidFill>
                <a:effectLst/>
                <a:uLnTx/>
                <a:uFillTx/>
                <a:latin typeface="+mn-lt"/>
                <a:ea typeface="+mn-ea"/>
                <a:cs typeface="+mn-cs"/>
              </a:rPr>
              <a:t> total direct emissions in 2019 totalled</a:t>
            </a:r>
            <a:r>
              <a:rPr lang="en-GB" sz="1600" dirty="0">
                <a:solidFill>
                  <a:prstClr val="black"/>
                </a:solidFill>
              </a:rPr>
              <a:t> 10,008 </a:t>
            </a:r>
            <a:r>
              <a:rPr lang="en-GB" sz="1600" dirty="0" err="1">
                <a:solidFill>
                  <a:prstClr val="black"/>
                </a:solidFill>
              </a:rPr>
              <a:t>tCO2e</a:t>
            </a:r>
            <a:r>
              <a:rPr lang="en-GB" sz="1600" dirty="0">
                <a:solidFill>
                  <a:prstClr val="black"/>
                </a:solidFill>
              </a:rPr>
              <a:t>.</a:t>
            </a:r>
          </a:p>
          <a:p>
            <a:pPr marL="745200" marR="0" lvl="1" indent="-288000" algn="l" defTabSz="457200" rtl="0" eaLnBrk="1" fontAlgn="auto" latinLnBrk="0" hangingPunct="1">
              <a:lnSpc>
                <a:spcPct val="120000"/>
              </a:lnSpc>
              <a:spcBef>
                <a:spcPts val="250"/>
              </a:spcBef>
              <a:spcAft>
                <a:spcPts val="0"/>
              </a:spcAft>
              <a:buClr>
                <a:srgbClr val="BE0071"/>
              </a:buClr>
              <a:buSzPct val="110000"/>
              <a:buFont typeface="Verdana" pitchFamily="34" charset="0"/>
              <a:buChar char="●"/>
              <a:tabLst/>
            </a:pPr>
            <a:r>
              <a:rPr lang="en-GB" sz="1600" dirty="0">
                <a:solidFill>
                  <a:prstClr val="black"/>
                </a:solidFill>
              </a:rPr>
              <a:t>Scope 1: fuel from buildings and fleet (green bars)</a:t>
            </a:r>
          </a:p>
          <a:p>
            <a:pPr marL="745200" marR="0" lvl="1" indent="-288000" algn="l" defTabSz="457200" rtl="0" eaLnBrk="1" fontAlgn="auto" latinLnBrk="0" hangingPunct="1">
              <a:lnSpc>
                <a:spcPct val="120000"/>
              </a:lnSpc>
              <a:spcBef>
                <a:spcPts val="250"/>
              </a:spcBef>
              <a:spcAft>
                <a:spcPts val="0"/>
              </a:spcAft>
              <a:buClr>
                <a:srgbClr val="BE0071"/>
              </a:buClr>
              <a:buSzPct val="110000"/>
              <a:buFont typeface="Verdana" pitchFamily="34" charset="0"/>
              <a:buChar char="●"/>
              <a:tabLst/>
            </a:pPr>
            <a:r>
              <a:rPr lang="en-GB" sz="1600" dirty="0">
                <a:solidFill>
                  <a:prstClr val="black"/>
                </a:solidFill>
              </a:rPr>
              <a:t>Scope 2: electricity from buildings, street lighting and communal housing.</a:t>
            </a:r>
          </a:p>
          <a:p>
            <a:pPr marL="288000" marR="0" indent="-288000" algn="l" defTabSz="457200" rtl="0" eaLnBrk="1" fontAlgn="auto" latinLnBrk="0" hangingPunct="1">
              <a:lnSpc>
                <a:spcPct val="120000"/>
              </a:lnSpc>
              <a:spcBef>
                <a:spcPts val="250"/>
              </a:spcBef>
              <a:spcAft>
                <a:spcPts val="0"/>
              </a:spcAft>
              <a:buClr>
                <a:srgbClr val="BE0071"/>
              </a:buClr>
              <a:buSzPct val="110000"/>
              <a:buFont typeface="Verdana" pitchFamily="34" charset="0"/>
              <a:buChar char="●"/>
              <a:tabLst/>
            </a:pPr>
            <a:r>
              <a:rPr kumimoji="0" lang="en-GB" sz="1600" b="0" i="0" u="none" strike="noStrike" kern="1200" cap="none" spc="0" normalizeH="0" baseline="0" noProof="0" dirty="0">
                <a:ln>
                  <a:noFill/>
                </a:ln>
                <a:solidFill>
                  <a:prstClr val="black"/>
                </a:solidFill>
                <a:effectLst/>
                <a:uLnTx/>
                <a:uFillTx/>
                <a:latin typeface="+mn-lt"/>
                <a:ea typeface="+mn-ea"/>
                <a:cs typeface="+mn-cs"/>
              </a:rPr>
              <a:t>Commitment to annually report on these</a:t>
            </a:r>
          </a:p>
          <a:p>
            <a:pPr marL="288000" marR="0" indent="-288000" algn="l" defTabSz="457200" rtl="0" eaLnBrk="1" fontAlgn="auto" latinLnBrk="0" hangingPunct="1">
              <a:lnSpc>
                <a:spcPct val="120000"/>
              </a:lnSpc>
              <a:spcBef>
                <a:spcPts val="250"/>
              </a:spcBef>
              <a:spcAft>
                <a:spcPts val="0"/>
              </a:spcAft>
              <a:buClr>
                <a:srgbClr val="BE0071"/>
              </a:buClr>
              <a:buSzPct val="110000"/>
              <a:buFont typeface="Verdana" pitchFamily="34" charset="0"/>
              <a:buChar char="●"/>
              <a:tabLst/>
            </a:pPr>
            <a:r>
              <a:rPr kumimoji="0" lang="en-GB" sz="1600" b="0" i="0" u="none" strike="noStrike" kern="1200" cap="none" spc="0" normalizeH="0" baseline="0" noProof="0" dirty="0">
                <a:ln>
                  <a:noFill/>
                </a:ln>
                <a:solidFill>
                  <a:prstClr val="black"/>
                </a:solidFill>
                <a:effectLst/>
                <a:uLnTx/>
                <a:uFillTx/>
                <a:latin typeface="+mn-lt"/>
                <a:ea typeface="+mn-ea"/>
                <a:cs typeface="+mn-cs"/>
              </a:rPr>
              <a:t>Over next 3 years we expect to see</a:t>
            </a:r>
          </a:p>
          <a:p>
            <a:pPr marL="745200" lvl="1" indent="-288000">
              <a:lnSpc>
                <a:spcPct val="120000"/>
              </a:lnSpc>
              <a:spcBef>
                <a:spcPts val="250"/>
              </a:spcBef>
              <a:buClr>
                <a:srgbClr val="BE0071"/>
              </a:buClr>
              <a:buSzPct val="110000"/>
              <a:buFont typeface="Verdana" pitchFamily="34" charset="0"/>
              <a:buChar char="●"/>
            </a:pPr>
            <a:r>
              <a:rPr lang="en-GB" sz="1600" dirty="0">
                <a:solidFill>
                  <a:prstClr val="black"/>
                </a:solidFill>
              </a:rPr>
              <a:t>4% reduction in fuel used by our buildings and fleet</a:t>
            </a:r>
          </a:p>
          <a:p>
            <a:pPr marL="745200" lvl="1" indent="-288000">
              <a:lnSpc>
                <a:spcPct val="120000"/>
              </a:lnSpc>
              <a:spcBef>
                <a:spcPts val="250"/>
              </a:spcBef>
              <a:buClr>
                <a:srgbClr val="BE0071"/>
              </a:buClr>
              <a:buSzPct val="110000"/>
              <a:buFont typeface="Verdana" pitchFamily="34" charset="0"/>
              <a:buChar char="●"/>
            </a:pPr>
            <a:r>
              <a:rPr lang="en-GB" sz="1600" dirty="0">
                <a:solidFill>
                  <a:prstClr val="black"/>
                </a:solidFill>
              </a:rPr>
              <a:t>69% reduction in emissions arising from electricity consumed by street lighting and buildings</a:t>
            </a:r>
          </a:p>
          <a:p>
            <a:pPr marL="745200" lvl="1" indent="-288000">
              <a:lnSpc>
                <a:spcPct val="120000"/>
              </a:lnSpc>
              <a:spcBef>
                <a:spcPts val="250"/>
              </a:spcBef>
              <a:buClr>
                <a:srgbClr val="BE0071"/>
              </a:buClr>
              <a:buSzPct val="110000"/>
              <a:buFont typeface="Verdana" pitchFamily="34" charset="0"/>
              <a:buChar char="●"/>
            </a:pPr>
            <a:endParaRPr lang="en-GB" sz="1600" dirty="0">
              <a:solidFill>
                <a:prstClr val="black"/>
              </a:solidFill>
            </a:endParaRPr>
          </a:p>
          <a:p>
            <a:pPr marL="288000" marR="0" indent="-288000" algn="l" defTabSz="457200" rtl="0" eaLnBrk="1" fontAlgn="auto" latinLnBrk="0" hangingPunct="1">
              <a:lnSpc>
                <a:spcPct val="120000"/>
              </a:lnSpc>
              <a:spcBef>
                <a:spcPts val="250"/>
              </a:spcBef>
              <a:spcAft>
                <a:spcPts val="0"/>
              </a:spcAft>
              <a:buClr>
                <a:srgbClr val="BE0071"/>
              </a:buClr>
              <a:buSzPct val="110000"/>
              <a:buFont typeface="Verdana" pitchFamily="34" charset="0"/>
              <a:buChar char="●"/>
              <a:tabLst/>
            </a:pPr>
            <a:r>
              <a:rPr lang="en-GB" sz="1600" dirty="0">
                <a:solidFill>
                  <a:prstClr val="black"/>
                </a:solidFill>
              </a:rPr>
              <a:t>Further </a:t>
            </a:r>
            <a:r>
              <a:rPr lang="en-GB" sz="1200" kern="1200" dirty="0">
                <a:solidFill>
                  <a:schemeClr val="tx1"/>
                </a:solidFill>
                <a:effectLst/>
                <a:latin typeface="+mn-lt"/>
                <a:ea typeface="+mn-ea"/>
                <a:cs typeface="+mn-cs"/>
              </a:rPr>
              <a:t>31,256 </a:t>
            </a:r>
            <a:r>
              <a:rPr lang="en-GB" sz="1200" kern="1200" dirty="0" err="1">
                <a:solidFill>
                  <a:schemeClr val="tx1"/>
                </a:solidFill>
                <a:effectLst/>
                <a:latin typeface="+mn-lt"/>
                <a:ea typeface="+mn-ea"/>
                <a:cs typeface="+mn-cs"/>
              </a:rPr>
              <a:t>tCO</a:t>
            </a:r>
            <a:r>
              <a:rPr lang="en-GB" sz="1200" kern="1200" baseline="-25000" dirty="0" err="1">
                <a:solidFill>
                  <a:schemeClr val="tx1"/>
                </a:solidFill>
                <a:effectLst/>
                <a:latin typeface="+mn-lt"/>
                <a:ea typeface="+mn-ea"/>
                <a:cs typeface="+mn-cs"/>
              </a:rPr>
              <a:t>2</a:t>
            </a:r>
            <a:r>
              <a:rPr lang="en-GB" sz="1200" kern="1200" dirty="0" err="1">
                <a:solidFill>
                  <a:schemeClr val="tx1"/>
                </a:solidFill>
                <a:effectLst/>
                <a:latin typeface="+mn-lt"/>
                <a:ea typeface="+mn-ea"/>
                <a:cs typeface="+mn-cs"/>
              </a:rPr>
              <a:t>e</a:t>
            </a:r>
            <a:r>
              <a:rPr lang="en-GB" sz="1200" kern="1200" dirty="0">
                <a:solidFill>
                  <a:schemeClr val="tx1"/>
                </a:solidFill>
                <a:effectLst/>
                <a:latin typeface="+mn-lt"/>
                <a:ea typeface="+mn-ea"/>
                <a:cs typeface="+mn-cs"/>
              </a:rPr>
              <a:t> emissions are attributable to our procured services (19,261 </a:t>
            </a:r>
            <a:r>
              <a:rPr lang="en-GB" sz="1200" kern="1200" dirty="0" err="1">
                <a:solidFill>
                  <a:schemeClr val="tx1"/>
                </a:solidFill>
                <a:effectLst/>
                <a:latin typeface="+mn-lt"/>
                <a:ea typeface="+mn-ea"/>
                <a:cs typeface="+mn-cs"/>
              </a:rPr>
              <a:t>tCO</a:t>
            </a:r>
            <a:r>
              <a:rPr lang="en-GB" sz="1200" kern="1200" baseline="-25000" dirty="0" err="1">
                <a:solidFill>
                  <a:schemeClr val="tx1"/>
                </a:solidFill>
                <a:effectLst/>
                <a:latin typeface="+mn-lt"/>
                <a:ea typeface="+mn-ea"/>
                <a:cs typeface="+mn-cs"/>
              </a:rPr>
              <a:t>2</a:t>
            </a:r>
            <a:r>
              <a:rPr lang="en-GB" sz="1200" kern="1200" dirty="0" err="1">
                <a:solidFill>
                  <a:schemeClr val="tx1"/>
                </a:solidFill>
                <a:effectLst/>
                <a:latin typeface="+mn-lt"/>
                <a:ea typeface="+mn-ea"/>
                <a:cs typeface="+mn-cs"/>
              </a:rPr>
              <a:t>e</a:t>
            </a:r>
            <a:r>
              <a:rPr lang="en-GB" sz="1200" kern="1200" dirty="0">
                <a:solidFill>
                  <a:schemeClr val="tx1"/>
                </a:solidFill>
                <a:effectLst/>
                <a:latin typeface="+mn-lt"/>
                <a:ea typeface="+mn-ea"/>
                <a:cs typeface="+mn-cs"/>
              </a:rPr>
              <a:t>) and council tenants (11,995 </a:t>
            </a:r>
            <a:r>
              <a:rPr lang="en-GB" sz="1200" kern="1200" dirty="0" err="1">
                <a:solidFill>
                  <a:schemeClr val="tx1"/>
                </a:solidFill>
                <a:effectLst/>
                <a:latin typeface="+mn-lt"/>
                <a:ea typeface="+mn-ea"/>
                <a:cs typeface="+mn-cs"/>
              </a:rPr>
              <a:t>tCO</a:t>
            </a:r>
            <a:r>
              <a:rPr lang="en-GB" sz="1200" kern="1200" baseline="-25000" dirty="0" err="1">
                <a:solidFill>
                  <a:schemeClr val="tx1"/>
                </a:solidFill>
                <a:effectLst/>
                <a:latin typeface="+mn-lt"/>
                <a:ea typeface="+mn-ea"/>
                <a:cs typeface="+mn-cs"/>
              </a:rPr>
              <a:t>2</a:t>
            </a:r>
            <a:r>
              <a:rPr lang="en-GB" sz="1200" kern="1200" dirty="0" err="1">
                <a:solidFill>
                  <a:schemeClr val="tx1"/>
                </a:solidFill>
                <a:effectLst/>
                <a:latin typeface="+mn-lt"/>
                <a:ea typeface="+mn-ea"/>
                <a:cs typeface="+mn-cs"/>
              </a:rPr>
              <a:t>e</a:t>
            </a:r>
            <a:r>
              <a:rPr lang="en-GB" sz="1200" kern="1200" dirty="0">
                <a:solidFill>
                  <a:schemeClr val="tx1"/>
                </a:solidFill>
                <a:effectLst/>
                <a:latin typeface="+mn-lt"/>
                <a:ea typeface="+mn-ea"/>
                <a:cs typeface="+mn-cs"/>
              </a:rPr>
              <a:t>). Scope 3 so these are produced by other organisations/people but illustrate the scale of emissions associated with our procurement activities. Will need to work with partners to address these and develop a monitoring framework.</a:t>
            </a:r>
            <a:endParaRPr lang="en-GB" sz="1600" dirty="0">
              <a:solidFill>
                <a:prstClr val="black"/>
              </a:solidFill>
            </a:endParaRPr>
          </a:p>
        </p:txBody>
      </p:sp>
      <p:sp>
        <p:nvSpPr>
          <p:cNvPr id="4" name="Slide Number Placeholder 3"/>
          <p:cNvSpPr>
            <a:spLocks noGrp="1"/>
          </p:cNvSpPr>
          <p:nvPr>
            <p:ph type="sldNum" sz="quarter" idx="10"/>
          </p:nvPr>
        </p:nvSpPr>
        <p:spPr/>
        <p:txBody>
          <a:bodyPr/>
          <a:lstStyle/>
          <a:p>
            <a:fld id="{263B015E-845B-422E-862D-A7988AC73D7C}" type="slidenum">
              <a:rPr lang="en-GB" smtClean="0"/>
              <a:t>4</a:t>
            </a:fld>
            <a:endParaRPr lang="en-GB"/>
          </a:p>
        </p:txBody>
      </p:sp>
    </p:spTree>
    <p:extLst>
      <p:ext uri="{BB962C8B-B14F-4D97-AF65-F5344CB8AC3E}">
        <p14:creationId xmlns:p14="http://schemas.microsoft.com/office/powerpoint/2010/main" val="50319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Buildings are the main source of emissions for both the borough and council. We expect 66-80% of today’s buildings to still exist in 2030.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carbon emissions associated with our buildings arise from the energy inefficiency of the building, the building fabrics and materials, and, the lack of consumption of green energy.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 also know that we will need to complement i</a:t>
            </a:r>
            <a:r>
              <a:rPr lang="en-GB" sz="1200" kern="1200" dirty="0">
                <a:solidFill>
                  <a:schemeClr val="tx1"/>
                </a:solidFill>
                <a:effectLst/>
                <a:latin typeface="+mn-lt"/>
                <a:ea typeface="+mn-ea"/>
                <a:cs typeface="+mn-cs"/>
              </a:rPr>
              <a:t>mproving the energy efficiency of our buildings with the purchasing of low carbon and renewable energy 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These are some examples of the work we have started doing and will build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Some examples of how we will achieve this are </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Switch to a green electricity tariff across the controlled elements of the building stock.</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Create a costed programme to replace gas boilers and improve insulation where feasible.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Work with private landlords to purchase green energy and consider potential for small scale community based renewable energy generation.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Through retrofit projects, bring a further 5% of housing stock up to EPC C each year.</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Work with private landlords and housing associations to ensure all properties in the private rented sector are at least EPC D by April 2022.</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Require developers to build net zero homes in line with the New London Plan, pushing for the highest standards and renewables before offsets are considered. This will be aligned with the energy hierarchy as set out in the New London Plan.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Assess opportunities for solar power on schools and across the Vision estate.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3B015E-845B-422E-862D-A7988AC73D7C}" type="slidenum">
              <a:rPr lang="en-GB" smtClean="0"/>
              <a:t>5</a:t>
            </a:fld>
            <a:endParaRPr lang="en-GB"/>
          </a:p>
        </p:txBody>
      </p:sp>
    </p:spTree>
    <p:extLst>
      <p:ext uri="{BB962C8B-B14F-4D97-AF65-F5344CB8AC3E}">
        <p14:creationId xmlns:p14="http://schemas.microsoft.com/office/powerpoint/2010/main" val="3350393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 reduce emissions from transport we </a:t>
            </a:r>
            <a:r>
              <a:rPr lang="en-GB" sz="1200" kern="1200" dirty="0">
                <a:solidFill>
                  <a:schemeClr val="tx1"/>
                </a:solidFill>
                <a:effectLst/>
                <a:latin typeface="+mn-lt"/>
                <a:ea typeface="+mn-ea"/>
                <a:cs typeface="+mn-cs"/>
              </a:rPr>
              <a:t>will encourage our communities to make a modal shift through ensuring land-use planning considers public transport accessibility, zero or minimum car parking provisions, traffic management and parking controls, and/or investment in walking, cycling and public transport infrastructure. However, where vehicle use is unavoidable, we will need to support the accessibility to electric vehicles and charging points or car sharing schemes. </a:t>
            </a:r>
          </a:p>
          <a:p>
            <a:pPr marL="171450" indent="-171450">
              <a:buFont typeface="Arial" panose="020B0604020202020204" pitchFamily="34" charset="0"/>
              <a:buChar char="•"/>
            </a:pPr>
            <a:r>
              <a:rPr lang="en-GB" dirty="0"/>
              <a:t>We have already started this work having</a:t>
            </a:r>
          </a:p>
          <a:p>
            <a:pPr marL="628650" lvl="1" indent="-171450">
              <a:buFont typeface="Arial" panose="020B0604020202020204" pitchFamily="34" charset="0"/>
              <a:buChar char="•"/>
            </a:pPr>
            <a:r>
              <a:rPr lang="en-GB" dirty="0"/>
              <a:t>purchased our first electric vehicles for the fleet.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Achieved 48% of average journeys in Redbridge being made by walking, cycling and public transport.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will need to build on these great examples to continue reduce road based travel emissions and support the Mayor’s Transport Strategy target of achieving 80% of all journeys to be made by active, efficient and sustainable modes – public transport, walking and cycling – by 2041. (This is across London).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Some examples of what we will do include;</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Explore hydrogen technology as an alternative to electric to run the Large Goods Vehicle fleet.</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Subject to feasibility and consultation install at least 100 Electric Vehicle charging points a year.</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Subject to funding introduce </a:t>
            </a:r>
            <a:r>
              <a:rPr lang="en-GB" sz="1200" kern="1200" dirty="0" err="1">
                <a:solidFill>
                  <a:schemeClr val="tx1"/>
                </a:solidFill>
                <a:effectLst/>
                <a:latin typeface="+mn-lt"/>
                <a:ea typeface="+mn-ea"/>
                <a:cs typeface="+mn-cs"/>
              </a:rPr>
              <a:t>5km</a:t>
            </a:r>
            <a:r>
              <a:rPr lang="en-GB" sz="1200" kern="1200" dirty="0">
                <a:solidFill>
                  <a:schemeClr val="tx1"/>
                </a:solidFill>
                <a:effectLst/>
                <a:latin typeface="+mn-lt"/>
                <a:ea typeface="+mn-ea"/>
                <a:cs typeface="+mn-cs"/>
              </a:rPr>
              <a:t> of new cycle lanes per year for the next 5 years.</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3B015E-845B-422E-862D-A7988AC73D7C}" type="slidenum">
              <a:rPr lang="en-GB" smtClean="0"/>
              <a:t>6</a:t>
            </a:fld>
            <a:endParaRPr lang="en-GB"/>
          </a:p>
        </p:txBody>
      </p:sp>
    </p:spTree>
    <p:extLst>
      <p:ext uri="{BB962C8B-B14F-4D97-AF65-F5344CB8AC3E}">
        <p14:creationId xmlns:p14="http://schemas.microsoft.com/office/powerpoint/2010/main" val="192960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Waste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Our current waste agreement means we divert 99.98% of waste away from landfill however, in 2017/2018 we disposed of 70,172 tonnes of residual (black bag) waste, enough to fill 2,511 London </a:t>
            </a:r>
            <a:r>
              <a:rPr lang="en-GB" sz="1200" kern="1200" dirty="0" err="1">
                <a:solidFill>
                  <a:schemeClr val="tx1"/>
                </a:solidFill>
                <a:effectLst/>
                <a:latin typeface="+mn-lt"/>
                <a:ea typeface="+mn-ea"/>
                <a:cs typeface="+mn-cs"/>
              </a:rPr>
              <a:t>Routemaster</a:t>
            </a:r>
            <a:r>
              <a:rPr lang="en-GB" sz="1200" kern="1200" dirty="0">
                <a:solidFill>
                  <a:schemeClr val="tx1"/>
                </a:solidFill>
                <a:effectLst/>
                <a:latin typeface="+mn-lt"/>
                <a:ea typeface="+mn-ea"/>
                <a:cs typeface="+mn-cs"/>
              </a:rPr>
              <a:t> double decker buses.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Food waste makes up approx. 50% of contents currently placed in black bags as rubbish.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We need to change the way we think about waste and how we dispose of it. We need to reduce waste and increase the amount we re-use and recycle. The disposal of residual black bag waste should only be considered as a last resort. We have already started this journey having (see images)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Some examples of what we will do include to achieve these ambitions include</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Lobby </a:t>
            </a:r>
            <a:r>
              <a:rPr lang="en-GB" sz="1200" kern="1200" dirty="0" err="1">
                <a:solidFill>
                  <a:schemeClr val="tx1"/>
                </a:solidFill>
                <a:effectLst/>
                <a:latin typeface="+mn-lt"/>
                <a:ea typeface="+mn-ea"/>
                <a:cs typeface="+mn-cs"/>
              </a:rPr>
              <a:t>ELWA</a:t>
            </a:r>
            <a:r>
              <a:rPr lang="en-GB" sz="1200" kern="1200" dirty="0">
                <a:solidFill>
                  <a:schemeClr val="tx1"/>
                </a:solidFill>
                <a:effectLst/>
                <a:latin typeface="+mn-lt"/>
                <a:ea typeface="+mn-ea"/>
                <a:cs typeface="+mn-cs"/>
              </a:rPr>
              <a:t> to increase recycling offer in the borough.</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Reduce Redbridge's residual waste arising per household to less than </a:t>
            </a:r>
            <a:r>
              <a:rPr lang="en-GB" sz="1200" kern="1200" dirty="0" err="1">
                <a:solidFill>
                  <a:schemeClr val="tx1"/>
                </a:solidFill>
                <a:effectLst/>
                <a:latin typeface="+mn-lt"/>
                <a:ea typeface="+mn-ea"/>
                <a:cs typeface="+mn-cs"/>
              </a:rPr>
              <a:t>65kg</a:t>
            </a:r>
            <a:r>
              <a:rPr lang="en-GB" sz="1200" kern="1200" dirty="0">
                <a:solidFill>
                  <a:schemeClr val="tx1"/>
                </a:solidFill>
                <a:effectLst/>
                <a:latin typeface="+mn-lt"/>
                <a:ea typeface="+mn-ea"/>
                <a:cs typeface="+mn-cs"/>
              </a:rPr>
              <a:t> per household per year.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Have worked successfully with </a:t>
            </a:r>
            <a:r>
              <a:rPr lang="en-GB" sz="1200" kern="1200" dirty="0" err="1">
                <a:solidFill>
                  <a:schemeClr val="tx1"/>
                </a:solidFill>
                <a:effectLst/>
                <a:latin typeface="+mn-lt"/>
                <a:ea typeface="+mn-ea"/>
                <a:cs typeface="+mn-cs"/>
              </a:rPr>
              <a:t>ELWA</a:t>
            </a:r>
            <a:r>
              <a:rPr lang="en-GB" sz="1200" kern="1200" dirty="0">
                <a:solidFill>
                  <a:schemeClr val="tx1"/>
                </a:solidFill>
                <a:effectLst/>
                <a:latin typeface="+mn-lt"/>
                <a:ea typeface="+mn-ea"/>
                <a:cs typeface="+mn-cs"/>
              </a:rPr>
              <a:t> to enable the introduction of separate food waste collections to all street level properties in Redbridge.</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Review current recycling offer in schools and commercial waste to further levels of recycling.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Procurement and Investments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Relates to how we use our money and the goods or services we buy. As emissions caused by other organisations these are outside the council’s direct emissions however, we will change the way we work to incentivise change and enable innovation in the borough and amongst our suppliers.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have already started reducing these carbon emissions, as part of our procurement processes we consider social value including environmental concerns at 10% of the contract evaluation value and within our investment processes, we have begun investing in a low carbon fund whilst meeting our obligations to our pension fund members.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Some examples of what we will do include to achieve these ambitions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Develop a pilot requiring strategic suppliers to provide climate impact assessments.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Evaluate opportunities within existing contracts to track supply chain emissions.</a:t>
            </a:r>
          </a:p>
          <a:p>
            <a:pPr marL="628650" lvl="1" indent="-171450">
              <a:buFont typeface="Arial" panose="020B0604020202020204" pitchFamily="34" charset="0"/>
              <a:buChar char="•"/>
            </a:pPr>
            <a:r>
              <a:rPr lang="en-GB" sz="1200" kern="1200" dirty="0">
                <a:solidFill>
                  <a:schemeClr val="tx1"/>
                </a:solidFill>
                <a:effectLst/>
                <a:latin typeface="+mn-lt"/>
                <a:ea typeface="+mn-ea"/>
                <a:cs typeface="+mn-cs"/>
              </a:rPr>
              <a:t>Undertake a review of pensions and investments to develop a baseline of those invested in fossil fuels, and, present findings to Local Pension Board for consideration</a:t>
            </a:r>
          </a:p>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3B015E-845B-422E-862D-A7988AC73D7C}" type="slidenum">
              <a:rPr lang="en-GB" smtClean="0"/>
              <a:t>7</a:t>
            </a:fld>
            <a:endParaRPr lang="en-GB"/>
          </a:p>
        </p:txBody>
      </p:sp>
    </p:spTree>
    <p:extLst>
      <p:ext uri="{BB962C8B-B14F-4D97-AF65-F5344CB8AC3E}">
        <p14:creationId xmlns:p14="http://schemas.microsoft.com/office/powerpoint/2010/main" val="1369842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effectLst/>
                <a:latin typeface="+mn-lt"/>
                <a:ea typeface="+mn-ea"/>
                <a:cs typeface="+mn-cs"/>
              </a:rPr>
              <a:t>Nature and Environment</a:t>
            </a: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must not forget the role of the natural environment and impact climate change has on biodiversity in Redbridge. There is likely to be an increase the risk of flooding from surface water following extreme rain events and the River Roding whilst the changing climate patterns will lead to a change in wildlife and biodiversity.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With over 1500 hectares of parkland of which 9 parks have received Green Flag Status we must continue to capitalise on the borough’s natural assets, ensuring green infrastructure mitigates and adapts to climate change. </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This work is being led by Nature and Environment Scrutiny Task and Finish Group but we already have some good examples having (see image)</a:t>
            </a:r>
          </a:p>
        </p:txBody>
      </p:sp>
      <p:sp>
        <p:nvSpPr>
          <p:cNvPr id="4" name="Slide Number Placeholder 3"/>
          <p:cNvSpPr>
            <a:spLocks noGrp="1"/>
          </p:cNvSpPr>
          <p:nvPr>
            <p:ph type="sldNum" sz="quarter" idx="10"/>
          </p:nvPr>
        </p:nvSpPr>
        <p:spPr/>
        <p:txBody>
          <a:bodyPr/>
          <a:lstStyle/>
          <a:p>
            <a:fld id="{263B015E-845B-422E-862D-A7988AC73D7C}" type="slidenum">
              <a:rPr lang="en-GB" smtClean="0"/>
              <a:t>8</a:t>
            </a:fld>
            <a:endParaRPr lang="en-GB"/>
          </a:p>
        </p:txBody>
      </p:sp>
    </p:spTree>
    <p:extLst>
      <p:ext uri="{BB962C8B-B14F-4D97-AF65-F5344CB8AC3E}">
        <p14:creationId xmlns:p14="http://schemas.microsoft.com/office/powerpoint/2010/main" val="348256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As a council we have committed to becoming carbon neutral as an organisation. However, given the organisation is directly responsible for approximately 2.4% of the borough’s emissions, action will be needed to address the majority of emissions in the borough and make Redbridge a great place to live.</a:t>
            </a:r>
          </a:p>
          <a:p>
            <a:r>
              <a:rPr lang="en-GB" sz="1200" b="0" i="0" u="none" strike="noStrike" kern="1200" baseline="0" dirty="0">
                <a:solidFill>
                  <a:schemeClr val="tx1"/>
                </a:solidFill>
                <a:latin typeface="+mn-lt"/>
                <a:ea typeface="+mn-ea"/>
                <a:cs typeface="+mn-cs"/>
              </a:rPr>
              <a:t>We cannot achieve this without the active support and ownership from our businesses, residents and community groups. Without their investment, energy and innovation we will be unable to reduce the borough’s emissions. To do this, we need to provide our residents and businesses with clear information to help them understand how they can make a difference. We need to work with our local community through our engagement officers, community hubs, schools and community groups to set our shared green economy ambitions.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We will</a:t>
            </a:r>
          </a:p>
          <a:p>
            <a:r>
              <a:rPr lang="en-GB" sz="1200" b="0" i="0" u="none" strike="noStrike"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Work with the Voluntary and Community Sector to create a self-sustaining network to support groups to deliver projects and identify funding opportunities for addressing the climate emergency.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Incorporate a Child-friendly approach towards addressing the climate emergency – Place badge. (PROVIDE A PLATFORM FOR YOUNG PEOPLE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Create an online presence offering local information on how businesses and residents can address the climate emergency and connect with local initiatives. (CREATING CLIMATE CHANGE ONLINE HUB)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Lobby for Government on key actions and funding needed to reduce borough emissions.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Incorporate the green agenda during the 2021 review of the Corporate Plan, ensuring consideration in the future budget planning and decision making of the Council</a:t>
            </a:r>
          </a:p>
          <a:p>
            <a:endParaRPr lang="en-GB" dirty="0"/>
          </a:p>
        </p:txBody>
      </p:sp>
      <p:sp>
        <p:nvSpPr>
          <p:cNvPr id="4" name="Slide Number Placeholder 3"/>
          <p:cNvSpPr>
            <a:spLocks noGrp="1"/>
          </p:cNvSpPr>
          <p:nvPr>
            <p:ph type="sldNum" sz="quarter" idx="10"/>
          </p:nvPr>
        </p:nvSpPr>
        <p:spPr/>
        <p:txBody>
          <a:bodyPr/>
          <a:lstStyle/>
          <a:p>
            <a:fld id="{263B015E-845B-422E-862D-A7988AC73D7C}" type="slidenum">
              <a:rPr lang="en-GB" smtClean="0"/>
              <a:t>9</a:t>
            </a:fld>
            <a:endParaRPr lang="en-GB"/>
          </a:p>
        </p:txBody>
      </p:sp>
    </p:spTree>
    <p:extLst>
      <p:ext uri="{BB962C8B-B14F-4D97-AF65-F5344CB8AC3E}">
        <p14:creationId xmlns:p14="http://schemas.microsoft.com/office/powerpoint/2010/main" val="341835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930E9-9107-C54B-BC48-23F0B86FF5D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4DB26DD-DD5B-2A49-AB78-BB79C445F3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5465C49-3857-0D41-B534-7A60FA8180D0}"/>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5" name="Footer Placeholder 4">
            <a:extLst>
              <a:ext uri="{FF2B5EF4-FFF2-40B4-BE49-F238E27FC236}">
                <a16:creationId xmlns:a16="http://schemas.microsoft.com/office/drawing/2014/main" id="{8EB23D67-78BA-3343-A901-92DC9C26B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E456C-ACCE-D948-B698-EE54B25E8042}"/>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1496801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EE79-6AD2-6742-83D1-EEDCB8CC31F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C27FE2-7E9C-0744-9C30-77CE85B203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FF2377D-D373-394C-8B63-219871DF77C5}"/>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5" name="Footer Placeholder 4">
            <a:extLst>
              <a:ext uri="{FF2B5EF4-FFF2-40B4-BE49-F238E27FC236}">
                <a16:creationId xmlns:a16="http://schemas.microsoft.com/office/drawing/2014/main" id="{F2A4D8A8-40FC-2A41-AA9C-C4F935885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8F24E-2146-FF48-809A-FBC20537E7B9}"/>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47310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BEDF6E-EB9C-274A-980B-53333768180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5764E14-F31E-6740-9820-7F5068F5429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68321A2-579C-D149-A9F9-160CDD2EBB31}"/>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5" name="Footer Placeholder 4">
            <a:extLst>
              <a:ext uri="{FF2B5EF4-FFF2-40B4-BE49-F238E27FC236}">
                <a16:creationId xmlns:a16="http://schemas.microsoft.com/office/drawing/2014/main" id="{88E30DDC-775B-1248-B362-8575DBBEE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F5A2C-D3C6-8447-A314-6FE7988075AD}"/>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355428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33D4-C2D1-C845-B3A7-1E449F44033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16D996-4F68-9647-8C60-0102C738149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686D44-12AA-EF48-905B-62451DDF0E2B}"/>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5" name="Footer Placeholder 4">
            <a:extLst>
              <a:ext uri="{FF2B5EF4-FFF2-40B4-BE49-F238E27FC236}">
                <a16:creationId xmlns:a16="http://schemas.microsoft.com/office/drawing/2014/main" id="{F3860176-2813-724E-A548-473988B41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AC8C9-2011-4F4F-BD90-5E82AD2DAE9D}"/>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3673567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3A27-37BE-8C4B-99F5-BFEED33BB6D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9F37907-6F17-B445-87CB-4C5A571F23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3D57EA-AB6F-8046-B081-E91C22F4883D}"/>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5" name="Footer Placeholder 4">
            <a:extLst>
              <a:ext uri="{FF2B5EF4-FFF2-40B4-BE49-F238E27FC236}">
                <a16:creationId xmlns:a16="http://schemas.microsoft.com/office/drawing/2014/main" id="{8B3D2710-70A1-354C-94AD-78B4FB11C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5C0040-EF44-5E49-9697-5866616A376C}"/>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167634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E3A1-5FCE-FA4D-8FC6-89F3DEC32D6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3E2F4A-C111-B248-97F4-D0EAADC77F0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6D1E2A4-644D-CB4E-8E5F-654412F837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8AAA7B-5842-6140-ADCA-E4ACDEDF5E51}"/>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6" name="Footer Placeholder 5">
            <a:extLst>
              <a:ext uri="{FF2B5EF4-FFF2-40B4-BE49-F238E27FC236}">
                <a16:creationId xmlns:a16="http://schemas.microsoft.com/office/drawing/2014/main" id="{88238633-A250-0740-AC3A-EE3F2CD09C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561CD8-461D-2A47-B258-C6112B2D8F3A}"/>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2101834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37C-E1A9-5C4B-9F18-BF8C7E1C7B6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9A4D9F1-6638-C942-AE4B-583868666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6C972E0-1996-A543-8DF9-84BA9303C4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BAD4322-5A28-4140-86D8-21BF31A6A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9A680E2-6010-4E40-9B39-F25CC811A76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69BB325-7BB8-694F-AE0E-F5F32C7E37C7}"/>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8" name="Footer Placeholder 7">
            <a:extLst>
              <a:ext uri="{FF2B5EF4-FFF2-40B4-BE49-F238E27FC236}">
                <a16:creationId xmlns:a16="http://schemas.microsoft.com/office/drawing/2014/main" id="{7E06722B-B140-9B46-896A-EC381BE332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DC6C3E-4788-BD4B-84B0-9C5FDB072029}"/>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201745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0B0CB-D707-D949-9613-E28795F4DE5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DB2592C-4426-E645-B8E0-B7D165663E5F}"/>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4" name="Footer Placeholder 3">
            <a:extLst>
              <a:ext uri="{FF2B5EF4-FFF2-40B4-BE49-F238E27FC236}">
                <a16:creationId xmlns:a16="http://schemas.microsoft.com/office/drawing/2014/main" id="{53494824-E6B9-9443-BB3D-5BB66F552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F50DC6-49B3-2A4A-B09E-A8462C6ADB0B}"/>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7311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96DB5-2D1B-874F-B5BF-80FC8B8DA57A}"/>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3" name="Footer Placeholder 2">
            <a:extLst>
              <a:ext uri="{FF2B5EF4-FFF2-40B4-BE49-F238E27FC236}">
                <a16:creationId xmlns:a16="http://schemas.microsoft.com/office/drawing/2014/main" id="{6BF825D7-53FE-9747-8E3B-2A66D87BCE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337AD1-087A-F341-85FD-66F3E5E3DF8C}"/>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149399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67ED-1520-134A-958E-5E99CADA0B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BFEA765-ABF5-1649-80C9-3204A1BD51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55BAA0F-D3C8-994A-9E37-49B74AC40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E22E144-0B97-C740-96C8-9DC3C0516C7B}"/>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6" name="Footer Placeholder 5">
            <a:extLst>
              <a:ext uri="{FF2B5EF4-FFF2-40B4-BE49-F238E27FC236}">
                <a16:creationId xmlns:a16="http://schemas.microsoft.com/office/drawing/2014/main" id="{D19EE543-A549-A845-8134-F98FC71B6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2E73B-C2F0-F140-9C39-0A6AE3BC7F6B}"/>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2948438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F12E-F577-DD4A-9BB2-7931EC4F02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FCED954-B104-C841-84F1-7A5E5E72A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46B945-69A0-AC4B-A201-97956CDC8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BF79337-6332-D948-8A17-0E7860B4A808}"/>
              </a:ext>
            </a:extLst>
          </p:cNvPr>
          <p:cNvSpPr>
            <a:spLocks noGrp="1"/>
          </p:cNvSpPr>
          <p:nvPr>
            <p:ph type="dt" sz="half" idx="10"/>
          </p:nvPr>
        </p:nvSpPr>
        <p:spPr/>
        <p:txBody>
          <a:bodyPr/>
          <a:lstStyle/>
          <a:p>
            <a:fld id="{355F9E0D-D6C0-5F4E-917C-9956B1F87376}" type="datetimeFigureOut">
              <a:rPr lang="en-US" smtClean="0"/>
              <a:t>10/14/2021</a:t>
            </a:fld>
            <a:endParaRPr lang="en-US"/>
          </a:p>
        </p:txBody>
      </p:sp>
      <p:sp>
        <p:nvSpPr>
          <p:cNvPr id="6" name="Footer Placeholder 5">
            <a:extLst>
              <a:ext uri="{FF2B5EF4-FFF2-40B4-BE49-F238E27FC236}">
                <a16:creationId xmlns:a16="http://schemas.microsoft.com/office/drawing/2014/main" id="{3B78C474-C958-3F4A-A807-1D60936358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DA67E5-1752-1846-905C-D2888BB5D9C1}"/>
              </a:ext>
            </a:extLst>
          </p:cNvPr>
          <p:cNvSpPr>
            <a:spLocks noGrp="1"/>
          </p:cNvSpPr>
          <p:nvPr>
            <p:ph type="sldNum" sz="quarter" idx="12"/>
          </p:nvPr>
        </p:nvSpPr>
        <p:spPr/>
        <p:txBody>
          <a:bodyPr/>
          <a:lstStyle/>
          <a:p>
            <a:fld id="{CB27EA57-C3C2-A04C-9026-B4A4A63C064C}" type="slidenum">
              <a:rPr lang="en-US" smtClean="0"/>
              <a:t>‹#›</a:t>
            </a:fld>
            <a:endParaRPr lang="en-US"/>
          </a:p>
        </p:txBody>
      </p:sp>
    </p:spTree>
    <p:extLst>
      <p:ext uri="{BB962C8B-B14F-4D97-AF65-F5344CB8AC3E}">
        <p14:creationId xmlns:p14="http://schemas.microsoft.com/office/powerpoint/2010/main" val="104645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85634B-92DC-3F4F-9DE9-289F935EF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4517D9-3459-8146-8181-D97E2398C0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2783EC-79FF-C543-BECC-72ABBF503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F9E0D-D6C0-5F4E-917C-9956B1F87376}" type="datetimeFigureOut">
              <a:rPr lang="en-US" smtClean="0"/>
              <a:t>10/14/2021</a:t>
            </a:fld>
            <a:endParaRPr lang="en-US"/>
          </a:p>
        </p:txBody>
      </p:sp>
      <p:sp>
        <p:nvSpPr>
          <p:cNvPr id="5" name="Footer Placeholder 4">
            <a:extLst>
              <a:ext uri="{FF2B5EF4-FFF2-40B4-BE49-F238E27FC236}">
                <a16:creationId xmlns:a16="http://schemas.microsoft.com/office/drawing/2014/main" id="{C3B8EFC7-E4A7-074D-B6A8-6A8BBD6CB0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AF5282-311B-0047-AEAA-BE46142E14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7EA57-C3C2-A04C-9026-B4A4A63C064C}" type="slidenum">
              <a:rPr lang="en-US" smtClean="0"/>
              <a:t>‹#›</a:t>
            </a:fld>
            <a:endParaRPr lang="en-US"/>
          </a:p>
        </p:txBody>
      </p:sp>
    </p:spTree>
    <p:extLst>
      <p:ext uri="{BB962C8B-B14F-4D97-AF65-F5344CB8AC3E}">
        <p14:creationId xmlns:p14="http://schemas.microsoft.com/office/powerpoint/2010/main" val="2228701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chart" Target="../charts/chart2.xml"/><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chart" Target="../charts/chart3.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chart" Target="../charts/chart4.xml"/><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8.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chart" Target="../charts/chart5.xml"/><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3201E7-D9DE-9140-93AE-9DA219275DC4}"/>
              </a:ext>
            </a:extLst>
          </p:cNvPr>
          <p:cNvPicPr>
            <a:picLocks noChangeAspect="1"/>
          </p:cNvPicPr>
          <p:nvPr/>
        </p:nvPicPr>
        <p:blipFill>
          <a:blip r:embed="rId3"/>
          <a:stretch>
            <a:fillRect/>
          </a:stretch>
        </p:blipFill>
        <p:spPr>
          <a:xfrm>
            <a:off x="4930" y="0"/>
            <a:ext cx="12193200" cy="6864226"/>
          </a:xfrm>
          <a:prstGeom prst="rect">
            <a:avLst/>
          </a:prstGeom>
        </p:spPr>
      </p:pic>
    </p:spTree>
    <p:extLst>
      <p:ext uri="{BB962C8B-B14F-4D97-AF65-F5344CB8AC3E}">
        <p14:creationId xmlns:p14="http://schemas.microsoft.com/office/powerpoint/2010/main" val="3660832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E8DFA14-44BA-4FBB-91FE-55EC5E0B9FDE}"/>
              </a:ext>
            </a:extLst>
          </p:cNvPr>
          <p:cNvSpPr>
            <a:spLocks noGrp="1"/>
          </p:cNvSpPr>
          <p:nvPr>
            <p:ph type="title"/>
          </p:nvPr>
        </p:nvSpPr>
        <p:spPr>
          <a:xfrm>
            <a:off x="300433" y="240273"/>
            <a:ext cx="11757247" cy="540000"/>
          </a:xfrm>
        </p:spPr>
        <p:txBody>
          <a:bodyPr>
            <a:noAutofit/>
          </a:bodyPr>
          <a:lstStyle/>
          <a:p>
            <a:r>
              <a:rPr lang="en-GB" sz="3600" b="1" dirty="0">
                <a:solidFill>
                  <a:schemeClr val="bg1"/>
                </a:solidFill>
                <a:latin typeface="Myriad Pro" panose="020B0503030403020204" pitchFamily="34" charset="0"/>
              </a:rPr>
              <a:t>How can you get involved?</a:t>
            </a:r>
          </a:p>
        </p:txBody>
      </p:sp>
      <p:graphicFrame>
        <p:nvGraphicFramePr>
          <p:cNvPr id="2" name="Diagram 1">
            <a:extLst>
              <a:ext uri="{FF2B5EF4-FFF2-40B4-BE49-F238E27FC236}">
                <a16:creationId xmlns:a16="http://schemas.microsoft.com/office/drawing/2014/main" id="{7DFA8B30-F943-4312-917C-7FC5E588DA45}"/>
              </a:ext>
            </a:extLst>
          </p:cNvPr>
          <p:cNvGraphicFramePr/>
          <p:nvPr>
            <p:extLst>
              <p:ext uri="{D42A27DB-BD31-4B8C-83A1-F6EECF244321}">
                <p14:modId xmlns:p14="http://schemas.microsoft.com/office/powerpoint/2010/main" val="2791016362"/>
              </p:ext>
            </p:extLst>
          </p:nvPr>
        </p:nvGraphicFramePr>
        <p:xfrm>
          <a:off x="421105" y="1129384"/>
          <a:ext cx="11405937" cy="451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380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2B2059-FE31-4C8C-B1E0-4998A6CDFEB8}"/>
              </a:ext>
            </a:extLst>
          </p:cNvPr>
          <p:cNvSpPr>
            <a:spLocks noGrp="1"/>
          </p:cNvSpPr>
          <p:nvPr>
            <p:ph type="title"/>
          </p:nvPr>
        </p:nvSpPr>
        <p:spPr>
          <a:xfrm>
            <a:off x="300434" y="240273"/>
            <a:ext cx="10155008" cy="540000"/>
          </a:xfrm>
        </p:spPr>
        <p:txBody>
          <a:bodyPr>
            <a:normAutofit fontScale="90000"/>
          </a:bodyPr>
          <a:lstStyle/>
          <a:p>
            <a:r>
              <a:rPr lang="en-GB" b="1" dirty="0">
                <a:solidFill>
                  <a:schemeClr val="bg1"/>
                </a:solidFill>
                <a:latin typeface="Myriad Pro" panose="020B0503030403020204" pitchFamily="34" charset="0"/>
              </a:rPr>
              <a:t>Purpose of the Redbridge Climate Forum</a:t>
            </a:r>
          </a:p>
        </p:txBody>
      </p:sp>
      <p:graphicFrame>
        <p:nvGraphicFramePr>
          <p:cNvPr id="11" name="Chart 10">
            <a:extLst>
              <a:ext uri="{FF2B5EF4-FFF2-40B4-BE49-F238E27FC236}">
                <a16:creationId xmlns:a16="http://schemas.microsoft.com/office/drawing/2014/main" id="{C325EAD2-8177-4D32-9687-0167D1846126}"/>
              </a:ext>
            </a:extLst>
          </p:cNvPr>
          <p:cNvGraphicFramePr>
            <a:graphicFrameLocks/>
          </p:cNvGraphicFramePr>
          <p:nvPr/>
        </p:nvGraphicFramePr>
        <p:xfrm>
          <a:off x="-3660317" y="1688233"/>
          <a:ext cx="7680960" cy="436299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73FF244-73BB-44D0-9878-CBAF9F421B20}"/>
              </a:ext>
            </a:extLst>
          </p:cNvPr>
          <p:cNvSpPr txBox="1"/>
          <p:nvPr/>
        </p:nvSpPr>
        <p:spPr>
          <a:xfrm>
            <a:off x="300435" y="1192100"/>
            <a:ext cx="11568477" cy="4893647"/>
          </a:xfrm>
          <a:prstGeom prst="rect">
            <a:avLst/>
          </a:prstGeom>
          <a:noFill/>
        </p:spPr>
        <p:txBody>
          <a:bodyPr wrap="square" rtlCol="0">
            <a:spAutoFit/>
          </a:bodyPr>
          <a:lstStyle/>
          <a:p>
            <a:pPr marL="457200" indent="-457200">
              <a:buFont typeface="Arial" panose="020B0604020202020204" pitchFamily="34" charset="0"/>
              <a:buChar char="•"/>
            </a:pPr>
            <a:r>
              <a:rPr lang="en-GB" sz="2400" b="1" dirty="0">
                <a:solidFill>
                  <a:srgbClr val="006D66"/>
                </a:solidFill>
              </a:rPr>
              <a:t>Create a network for local groups and residents to share their actions in tackling the climate crisis</a:t>
            </a:r>
          </a:p>
          <a:p>
            <a:pPr marL="457200" indent="-457200">
              <a:buFont typeface="Arial" panose="020B0604020202020204" pitchFamily="34" charset="0"/>
              <a:buChar char="•"/>
            </a:pPr>
            <a:endParaRPr lang="en-GB" sz="2400" b="1" dirty="0">
              <a:solidFill>
                <a:srgbClr val="006D66"/>
              </a:solidFill>
            </a:endParaRPr>
          </a:p>
          <a:p>
            <a:pPr marL="457200" indent="-457200">
              <a:buFont typeface="Arial" panose="020B0604020202020204" pitchFamily="34" charset="0"/>
              <a:buChar char="•"/>
            </a:pPr>
            <a:r>
              <a:rPr lang="en-GB" sz="2400" b="1" dirty="0">
                <a:solidFill>
                  <a:srgbClr val="006D66"/>
                </a:solidFill>
              </a:rPr>
              <a:t>Consider a different theme at each meeting in line with the Climate Change Action Plan i.e. waste, cleaner journeys</a:t>
            </a:r>
          </a:p>
          <a:p>
            <a:pPr marL="457200" indent="-457200">
              <a:buFont typeface="Arial" panose="020B0604020202020204" pitchFamily="34" charset="0"/>
              <a:buChar char="•"/>
            </a:pPr>
            <a:endParaRPr lang="en-GB" sz="2400" b="1" dirty="0">
              <a:solidFill>
                <a:srgbClr val="006D66"/>
              </a:solidFill>
            </a:endParaRPr>
          </a:p>
          <a:p>
            <a:pPr marL="457200" indent="-457200">
              <a:buFont typeface="Arial" panose="020B0604020202020204" pitchFamily="34" charset="0"/>
              <a:buChar char="•"/>
            </a:pPr>
            <a:r>
              <a:rPr lang="en-GB" sz="2400" b="1" dirty="0">
                <a:solidFill>
                  <a:srgbClr val="006D66"/>
                </a:solidFill>
              </a:rPr>
              <a:t>Bring in external speakers and experts to share their knowledge of the complex issues</a:t>
            </a:r>
          </a:p>
          <a:p>
            <a:pPr marL="457200" indent="-457200">
              <a:buFont typeface="Arial" panose="020B0604020202020204" pitchFamily="34" charset="0"/>
              <a:buChar char="•"/>
            </a:pPr>
            <a:endParaRPr lang="en-GB" sz="2400" b="1" dirty="0">
              <a:solidFill>
                <a:srgbClr val="006D66"/>
              </a:solidFill>
            </a:endParaRPr>
          </a:p>
          <a:p>
            <a:pPr marL="457200" indent="-457200">
              <a:buFont typeface="Arial" panose="020B0604020202020204" pitchFamily="34" charset="0"/>
              <a:buChar char="•"/>
            </a:pPr>
            <a:r>
              <a:rPr lang="en-GB" sz="2400" b="1" dirty="0">
                <a:solidFill>
                  <a:srgbClr val="006D66"/>
                </a:solidFill>
              </a:rPr>
              <a:t>Identify opportunities to work together i.e. supporting local projects, applying for funding</a:t>
            </a:r>
          </a:p>
          <a:p>
            <a:pPr marL="457200" indent="-457200">
              <a:buFont typeface="Arial" panose="020B0604020202020204" pitchFamily="34" charset="0"/>
              <a:buChar char="•"/>
            </a:pPr>
            <a:endParaRPr lang="en-GB" sz="2400" b="1" dirty="0">
              <a:solidFill>
                <a:srgbClr val="006D66"/>
              </a:solidFill>
            </a:endParaRPr>
          </a:p>
          <a:p>
            <a:pPr marL="457200" indent="-457200">
              <a:buFont typeface="Arial" panose="020B0604020202020204" pitchFamily="34" charset="0"/>
              <a:buChar char="•"/>
            </a:pPr>
            <a:r>
              <a:rPr lang="en-GB" sz="2400" b="1" dirty="0">
                <a:solidFill>
                  <a:srgbClr val="006D66"/>
                </a:solidFill>
              </a:rPr>
              <a:t>The council will organise 5 virtual events throughout the coming year to support the establishment of this group.</a:t>
            </a:r>
          </a:p>
        </p:txBody>
      </p:sp>
    </p:spTree>
    <p:extLst>
      <p:ext uri="{BB962C8B-B14F-4D97-AF65-F5344CB8AC3E}">
        <p14:creationId xmlns:p14="http://schemas.microsoft.com/office/powerpoint/2010/main" val="392894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5248B9-EAF8-5045-B033-53F90C2267C2}"/>
              </a:ext>
            </a:extLst>
          </p:cNvPr>
          <p:cNvPicPr>
            <a:picLocks noChangeAspect="1"/>
          </p:cNvPicPr>
          <p:nvPr/>
        </p:nvPicPr>
        <p:blipFill>
          <a:blip r:embed="rId3"/>
          <a:stretch>
            <a:fillRect/>
          </a:stretch>
        </p:blipFill>
        <p:spPr>
          <a:xfrm>
            <a:off x="11268" y="0"/>
            <a:ext cx="12193200" cy="6871376"/>
          </a:xfrm>
          <a:prstGeom prst="rect">
            <a:avLst/>
          </a:prstGeom>
        </p:spPr>
      </p:pic>
      <p:graphicFrame>
        <p:nvGraphicFramePr>
          <p:cNvPr id="11" name="Content Placeholder 9">
            <a:extLst>
              <a:ext uri="{FF2B5EF4-FFF2-40B4-BE49-F238E27FC236}">
                <a16:creationId xmlns:a16="http://schemas.microsoft.com/office/drawing/2014/main" id="{D8F6DFC7-F27F-4D0A-9660-3DCDF776AD47}"/>
              </a:ext>
            </a:extLst>
          </p:cNvPr>
          <p:cNvGraphicFramePr>
            <a:graphicFrameLocks noGrp="1"/>
          </p:cNvGraphicFramePr>
          <p:nvPr>
            <p:ph idx="1"/>
            <p:extLst>
              <p:ext uri="{D42A27DB-BD31-4B8C-83A1-F6EECF244321}">
                <p14:modId xmlns:p14="http://schemas.microsoft.com/office/powerpoint/2010/main" val="3371196320"/>
              </p:ext>
            </p:extLst>
          </p:nvPr>
        </p:nvGraphicFramePr>
        <p:xfrm>
          <a:off x="-97688" y="8947"/>
          <a:ext cx="12387376" cy="6059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913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5248B9-EAF8-5045-B033-53F90C2267C2}"/>
              </a:ext>
            </a:extLst>
          </p:cNvPr>
          <p:cNvPicPr>
            <a:picLocks noChangeAspect="1"/>
          </p:cNvPicPr>
          <p:nvPr/>
        </p:nvPicPr>
        <p:blipFill>
          <a:blip r:embed="rId3"/>
          <a:stretch>
            <a:fillRect/>
          </a:stretch>
        </p:blipFill>
        <p:spPr>
          <a:xfrm>
            <a:off x="11268" y="9939"/>
            <a:ext cx="12193200" cy="6871376"/>
          </a:xfrm>
          <a:prstGeom prst="rect">
            <a:avLst/>
          </a:prstGeom>
        </p:spPr>
      </p:pic>
      <p:sp>
        <p:nvSpPr>
          <p:cNvPr id="5" name="Title 1">
            <a:extLst>
              <a:ext uri="{FF2B5EF4-FFF2-40B4-BE49-F238E27FC236}">
                <a16:creationId xmlns:a16="http://schemas.microsoft.com/office/drawing/2014/main" id="{CE2B2059-FE31-4C8C-B1E0-4998A6CDFEB8}"/>
              </a:ext>
            </a:extLst>
          </p:cNvPr>
          <p:cNvSpPr>
            <a:spLocks noGrp="1"/>
          </p:cNvSpPr>
          <p:nvPr>
            <p:ph type="title"/>
          </p:nvPr>
        </p:nvSpPr>
        <p:spPr>
          <a:xfrm>
            <a:off x="300434" y="240273"/>
            <a:ext cx="7020000" cy="540000"/>
          </a:xfrm>
        </p:spPr>
        <p:txBody>
          <a:bodyPr>
            <a:normAutofit fontScale="90000"/>
          </a:bodyPr>
          <a:lstStyle/>
          <a:p>
            <a:r>
              <a:rPr lang="en-GB" b="1" dirty="0">
                <a:solidFill>
                  <a:schemeClr val="bg1"/>
                </a:solidFill>
                <a:latin typeface="Myriad Pro" panose="020B0503030403020204" pitchFamily="34" charset="0"/>
              </a:rPr>
              <a:t>Breakdown of Emissions</a:t>
            </a:r>
          </a:p>
        </p:txBody>
      </p:sp>
      <p:graphicFrame>
        <p:nvGraphicFramePr>
          <p:cNvPr id="11" name="Chart 10">
            <a:extLst>
              <a:ext uri="{FF2B5EF4-FFF2-40B4-BE49-F238E27FC236}">
                <a16:creationId xmlns:a16="http://schemas.microsoft.com/office/drawing/2014/main" id="{C325EAD2-8177-4D32-9687-0167D1846126}"/>
              </a:ext>
            </a:extLst>
          </p:cNvPr>
          <p:cNvGraphicFramePr>
            <a:graphicFrameLocks/>
          </p:cNvGraphicFramePr>
          <p:nvPr>
            <p:extLst>
              <p:ext uri="{D42A27DB-BD31-4B8C-83A1-F6EECF244321}">
                <p14:modId xmlns:p14="http://schemas.microsoft.com/office/powerpoint/2010/main" val="4168560686"/>
              </p:ext>
            </p:extLst>
          </p:nvPr>
        </p:nvGraphicFramePr>
        <p:xfrm>
          <a:off x="2255520" y="1247503"/>
          <a:ext cx="7680960" cy="43629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19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5248B9-EAF8-5045-B033-53F90C2267C2}"/>
              </a:ext>
            </a:extLst>
          </p:cNvPr>
          <p:cNvPicPr>
            <a:picLocks noChangeAspect="1"/>
          </p:cNvPicPr>
          <p:nvPr/>
        </p:nvPicPr>
        <p:blipFill>
          <a:blip r:embed="rId3"/>
          <a:stretch>
            <a:fillRect/>
          </a:stretch>
        </p:blipFill>
        <p:spPr>
          <a:xfrm>
            <a:off x="11268" y="0"/>
            <a:ext cx="12193200" cy="6871376"/>
          </a:xfrm>
          <a:prstGeom prst="rect">
            <a:avLst/>
          </a:prstGeom>
        </p:spPr>
      </p:pic>
      <p:sp>
        <p:nvSpPr>
          <p:cNvPr id="5" name="Title 1">
            <a:extLst>
              <a:ext uri="{FF2B5EF4-FFF2-40B4-BE49-F238E27FC236}">
                <a16:creationId xmlns:a16="http://schemas.microsoft.com/office/drawing/2014/main" id="{CE2B2059-FE31-4C8C-B1E0-4998A6CDFEB8}"/>
              </a:ext>
            </a:extLst>
          </p:cNvPr>
          <p:cNvSpPr>
            <a:spLocks noGrp="1"/>
          </p:cNvSpPr>
          <p:nvPr>
            <p:ph type="title"/>
          </p:nvPr>
        </p:nvSpPr>
        <p:spPr>
          <a:xfrm>
            <a:off x="300434" y="240273"/>
            <a:ext cx="7020000" cy="540000"/>
          </a:xfrm>
        </p:spPr>
        <p:txBody>
          <a:bodyPr>
            <a:normAutofit fontScale="90000"/>
          </a:bodyPr>
          <a:lstStyle/>
          <a:p>
            <a:r>
              <a:rPr lang="en-GB" b="1" dirty="0">
                <a:solidFill>
                  <a:schemeClr val="bg1"/>
                </a:solidFill>
                <a:latin typeface="Myriad Pro" panose="020B0503030403020204" pitchFamily="34" charset="0"/>
              </a:rPr>
              <a:t>Council Emissions</a:t>
            </a:r>
          </a:p>
        </p:txBody>
      </p:sp>
      <p:sp>
        <p:nvSpPr>
          <p:cNvPr id="2" name="Rectangle 1">
            <a:extLst>
              <a:ext uri="{FF2B5EF4-FFF2-40B4-BE49-F238E27FC236}">
                <a16:creationId xmlns:a16="http://schemas.microsoft.com/office/drawing/2014/main" id="{BC582A56-ACB3-4AFF-84F3-7AAE01F9EEA6}"/>
              </a:ext>
            </a:extLst>
          </p:cNvPr>
          <p:cNvSpPr/>
          <p:nvPr/>
        </p:nvSpPr>
        <p:spPr>
          <a:xfrm>
            <a:off x="2342827" y="5585046"/>
            <a:ext cx="7506346" cy="701987"/>
          </a:xfrm>
          <a:prstGeom prst="rect">
            <a:avLst/>
          </a:prstGeom>
        </p:spPr>
        <p:txBody>
          <a:bodyPr wrap="square">
            <a:spAutoFit/>
          </a:bodyPr>
          <a:lstStyle/>
          <a:p>
            <a:pPr defTabSz="457200">
              <a:lnSpc>
                <a:spcPct val="120000"/>
              </a:lnSpc>
              <a:spcBef>
                <a:spcPts val="250"/>
              </a:spcBef>
              <a:buClr>
                <a:srgbClr val="BE0071"/>
              </a:buClr>
              <a:buSzPct val="110000"/>
            </a:pPr>
            <a:r>
              <a:rPr lang="en-GB" sz="1600" dirty="0">
                <a:solidFill>
                  <a:prstClr val="black"/>
                </a:solidFill>
              </a:rPr>
              <a:t>These emissions will be annually monitored and reported to Place Scrutiny</a:t>
            </a:r>
          </a:p>
          <a:p>
            <a:pPr marL="745200" lvl="1" indent="-288000">
              <a:lnSpc>
                <a:spcPct val="120000"/>
              </a:lnSpc>
              <a:spcBef>
                <a:spcPts val="250"/>
              </a:spcBef>
              <a:buClr>
                <a:srgbClr val="BE0071"/>
              </a:buClr>
              <a:buSzPct val="110000"/>
              <a:buFont typeface="Verdana" pitchFamily="34" charset="0"/>
              <a:buChar char="●"/>
            </a:pPr>
            <a:endParaRPr lang="en-GB" sz="1600" dirty="0">
              <a:solidFill>
                <a:prstClr val="black"/>
              </a:solidFill>
            </a:endParaRPr>
          </a:p>
        </p:txBody>
      </p:sp>
      <p:pic>
        <p:nvPicPr>
          <p:cNvPr id="3" name="Picture 2">
            <a:extLst>
              <a:ext uri="{FF2B5EF4-FFF2-40B4-BE49-F238E27FC236}">
                <a16:creationId xmlns:a16="http://schemas.microsoft.com/office/drawing/2014/main" id="{90C8C96E-8D1D-4388-A2A7-B89078B5694F}"/>
              </a:ext>
            </a:extLst>
          </p:cNvPr>
          <p:cNvPicPr>
            <a:picLocks noChangeAspect="1"/>
          </p:cNvPicPr>
          <p:nvPr/>
        </p:nvPicPr>
        <p:blipFill rotWithShape="1">
          <a:blip r:embed="rId4"/>
          <a:srcRect l="10132" t="29240" r="10263" b="10876"/>
          <a:stretch/>
        </p:blipFill>
        <p:spPr>
          <a:xfrm>
            <a:off x="1235241" y="1129270"/>
            <a:ext cx="9993827" cy="4228793"/>
          </a:xfrm>
          <a:prstGeom prst="rect">
            <a:avLst/>
          </a:prstGeom>
        </p:spPr>
      </p:pic>
    </p:spTree>
    <p:extLst>
      <p:ext uri="{BB962C8B-B14F-4D97-AF65-F5344CB8AC3E}">
        <p14:creationId xmlns:p14="http://schemas.microsoft.com/office/powerpoint/2010/main" val="101307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2B2059-FE31-4C8C-B1E0-4998A6CDFEB8}"/>
              </a:ext>
            </a:extLst>
          </p:cNvPr>
          <p:cNvSpPr>
            <a:spLocks noGrp="1"/>
          </p:cNvSpPr>
          <p:nvPr>
            <p:ph type="title"/>
          </p:nvPr>
        </p:nvSpPr>
        <p:spPr>
          <a:xfrm>
            <a:off x="300434" y="240273"/>
            <a:ext cx="7020000" cy="540000"/>
          </a:xfrm>
        </p:spPr>
        <p:txBody>
          <a:bodyPr>
            <a:normAutofit fontScale="90000"/>
          </a:bodyPr>
          <a:lstStyle/>
          <a:p>
            <a:r>
              <a:rPr lang="en-GB" b="1" dirty="0">
                <a:solidFill>
                  <a:schemeClr val="bg1"/>
                </a:solidFill>
                <a:latin typeface="Myriad Pro" panose="020B0503030403020204" pitchFamily="34" charset="0"/>
              </a:rPr>
              <a:t>Property and Energy</a:t>
            </a:r>
          </a:p>
        </p:txBody>
      </p:sp>
      <p:graphicFrame>
        <p:nvGraphicFramePr>
          <p:cNvPr id="11" name="Chart 10">
            <a:extLst>
              <a:ext uri="{FF2B5EF4-FFF2-40B4-BE49-F238E27FC236}">
                <a16:creationId xmlns:a16="http://schemas.microsoft.com/office/drawing/2014/main" id="{C325EAD2-8177-4D32-9687-0167D1846126}"/>
              </a:ext>
            </a:extLst>
          </p:cNvPr>
          <p:cNvGraphicFramePr>
            <a:graphicFrameLocks/>
          </p:cNvGraphicFramePr>
          <p:nvPr>
            <p:extLst>
              <p:ext uri="{D42A27DB-BD31-4B8C-83A1-F6EECF244321}">
                <p14:modId xmlns:p14="http://schemas.microsoft.com/office/powerpoint/2010/main" val="3746946552"/>
              </p:ext>
            </p:extLst>
          </p:nvPr>
        </p:nvGraphicFramePr>
        <p:xfrm>
          <a:off x="-3660317" y="1688233"/>
          <a:ext cx="7680960" cy="4362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9A43FE6C-6621-4DBD-9003-2B157213AD74}"/>
              </a:ext>
            </a:extLst>
          </p:cNvPr>
          <p:cNvGraphicFramePr/>
          <p:nvPr>
            <p:extLst>
              <p:ext uri="{D42A27DB-BD31-4B8C-83A1-F6EECF244321}">
                <p14:modId xmlns:p14="http://schemas.microsoft.com/office/powerpoint/2010/main" val="2705593277"/>
              </p:ext>
            </p:extLst>
          </p:nvPr>
        </p:nvGraphicFramePr>
        <p:xfrm>
          <a:off x="321170" y="1390000"/>
          <a:ext cx="5900726" cy="48890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5A29D1C1-D2A5-460C-85D2-71D63988181C}"/>
              </a:ext>
            </a:extLst>
          </p:cNvPr>
          <p:cNvGraphicFramePr/>
          <p:nvPr>
            <p:extLst>
              <p:ext uri="{D42A27DB-BD31-4B8C-83A1-F6EECF244321}">
                <p14:modId xmlns:p14="http://schemas.microsoft.com/office/powerpoint/2010/main" val="357242922"/>
              </p:ext>
            </p:extLst>
          </p:nvPr>
        </p:nvGraphicFramePr>
        <p:xfrm>
          <a:off x="5705061" y="1235893"/>
          <a:ext cx="6062869" cy="504314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4" name="Group 3">
            <a:extLst>
              <a:ext uri="{FF2B5EF4-FFF2-40B4-BE49-F238E27FC236}">
                <a16:creationId xmlns:a16="http://schemas.microsoft.com/office/drawing/2014/main" id="{2ED13449-EF14-4A59-8CFC-2981F37448B2}"/>
              </a:ext>
            </a:extLst>
          </p:cNvPr>
          <p:cNvGrpSpPr/>
          <p:nvPr/>
        </p:nvGrpSpPr>
        <p:grpSpPr>
          <a:xfrm>
            <a:off x="180163" y="1019090"/>
            <a:ext cx="11063305" cy="592089"/>
            <a:chOff x="180163" y="1019090"/>
            <a:chExt cx="11063305" cy="592089"/>
          </a:xfrm>
        </p:grpSpPr>
        <p:sp>
          <p:nvSpPr>
            <p:cNvPr id="3" name="TextBox 2">
              <a:extLst>
                <a:ext uri="{FF2B5EF4-FFF2-40B4-BE49-F238E27FC236}">
                  <a16:creationId xmlns:a16="http://schemas.microsoft.com/office/drawing/2014/main" id="{E73FF244-73BB-44D0-9878-CBAF9F421B20}"/>
                </a:ext>
              </a:extLst>
            </p:cNvPr>
            <p:cNvSpPr txBox="1"/>
            <p:nvPr/>
          </p:nvSpPr>
          <p:spPr>
            <a:xfrm>
              <a:off x="180163" y="1026404"/>
              <a:ext cx="5195905" cy="584775"/>
            </a:xfrm>
            <a:prstGeom prst="rect">
              <a:avLst/>
            </a:prstGeom>
            <a:noFill/>
          </p:spPr>
          <p:txBody>
            <a:bodyPr wrap="square" rtlCol="0">
              <a:spAutoFit/>
            </a:bodyPr>
            <a:lstStyle/>
            <a:p>
              <a:r>
                <a:rPr lang="en-GB" sz="3200" b="1" dirty="0">
                  <a:solidFill>
                    <a:srgbClr val="006D66"/>
                  </a:solidFill>
                </a:rPr>
                <a:t>We have</a:t>
              </a:r>
            </a:p>
          </p:txBody>
        </p:sp>
        <p:sp>
          <p:nvSpPr>
            <p:cNvPr id="8" name="TextBox 7">
              <a:extLst>
                <a:ext uri="{FF2B5EF4-FFF2-40B4-BE49-F238E27FC236}">
                  <a16:creationId xmlns:a16="http://schemas.microsoft.com/office/drawing/2014/main" id="{07B4D93B-CA11-4122-A0D6-4C1AAA14D25A}"/>
                </a:ext>
              </a:extLst>
            </p:cNvPr>
            <p:cNvSpPr txBox="1"/>
            <p:nvPr/>
          </p:nvSpPr>
          <p:spPr>
            <a:xfrm>
              <a:off x="6047563" y="1019090"/>
              <a:ext cx="5195905" cy="584775"/>
            </a:xfrm>
            <a:prstGeom prst="rect">
              <a:avLst/>
            </a:prstGeom>
            <a:noFill/>
          </p:spPr>
          <p:txBody>
            <a:bodyPr wrap="square" rtlCol="0">
              <a:spAutoFit/>
            </a:bodyPr>
            <a:lstStyle/>
            <a:p>
              <a:r>
                <a:rPr lang="en-GB" sz="3200" b="1" dirty="0">
                  <a:solidFill>
                    <a:srgbClr val="006D66"/>
                  </a:solidFill>
                </a:rPr>
                <a:t>We will</a:t>
              </a:r>
            </a:p>
          </p:txBody>
        </p:sp>
      </p:grpSp>
    </p:spTree>
    <p:extLst>
      <p:ext uri="{BB962C8B-B14F-4D97-AF65-F5344CB8AC3E}">
        <p14:creationId xmlns:p14="http://schemas.microsoft.com/office/powerpoint/2010/main" val="4175439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2B2059-FE31-4C8C-B1E0-4998A6CDFEB8}"/>
              </a:ext>
            </a:extLst>
          </p:cNvPr>
          <p:cNvSpPr>
            <a:spLocks noGrp="1"/>
          </p:cNvSpPr>
          <p:nvPr>
            <p:ph type="title"/>
          </p:nvPr>
        </p:nvSpPr>
        <p:spPr>
          <a:xfrm>
            <a:off x="300434" y="240273"/>
            <a:ext cx="7020000" cy="540000"/>
          </a:xfrm>
        </p:spPr>
        <p:txBody>
          <a:bodyPr>
            <a:normAutofit fontScale="90000"/>
          </a:bodyPr>
          <a:lstStyle/>
          <a:p>
            <a:r>
              <a:rPr lang="en-GB" b="1" dirty="0">
                <a:solidFill>
                  <a:schemeClr val="bg1"/>
                </a:solidFill>
                <a:latin typeface="Myriad Pro" panose="020B0503030403020204" pitchFamily="34" charset="0"/>
              </a:rPr>
              <a:t>Cleaner Journeys</a:t>
            </a:r>
          </a:p>
        </p:txBody>
      </p:sp>
      <p:graphicFrame>
        <p:nvGraphicFramePr>
          <p:cNvPr id="11" name="Chart 10">
            <a:extLst>
              <a:ext uri="{FF2B5EF4-FFF2-40B4-BE49-F238E27FC236}">
                <a16:creationId xmlns:a16="http://schemas.microsoft.com/office/drawing/2014/main" id="{C325EAD2-8177-4D32-9687-0167D1846126}"/>
              </a:ext>
            </a:extLst>
          </p:cNvPr>
          <p:cNvGraphicFramePr>
            <a:graphicFrameLocks/>
          </p:cNvGraphicFramePr>
          <p:nvPr/>
        </p:nvGraphicFramePr>
        <p:xfrm>
          <a:off x="1463041" y="1240971"/>
          <a:ext cx="7680960" cy="4362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51C09D1E-353A-4A42-8AED-FC8DB3424CD7}"/>
              </a:ext>
            </a:extLst>
          </p:cNvPr>
          <p:cNvGraphicFramePr/>
          <p:nvPr>
            <p:extLst>
              <p:ext uri="{D42A27DB-BD31-4B8C-83A1-F6EECF244321}">
                <p14:modId xmlns:p14="http://schemas.microsoft.com/office/powerpoint/2010/main" val="3636717802"/>
              </p:ext>
            </p:extLst>
          </p:nvPr>
        </p:nvGraphicFramePr>
        <p:xfrm>
          <a:off x="0" y="1516699"/>
          <a:ext cx="5969968" cy="45479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Group 5">
            <a:extLst>
              <a:ext uri="{FF2B5EF4-FFF2-40B4-BE49-F238E27FC236}">
                <a16:creationId xmlns:a16="http://schemas.microsoft.com/office/drawing/2014/main" id="{C4528939-8516-42D6-9275-0501942889D0}"/>
              </a:ext>
            </a:extLst>
          </p:cNvPr>
          <p:cNvGrpSpPr/>
          <p:nvPr/>
        </p:nvGrpSpPr>
        <p:grpSpPr>
          <a:xfrm>
            <a:off x="180163" y="1019090"/>
            <a:ext cx="11063305" cy="592089"/>
            <a:chOff x="180163" y="1019090"/>
            <a:chExt cx="11063305" cy="592089"/>
          </a:xfrm>
        </p:grpSpPr>
        <p:sp>
          <p:nvSpPr>
            <p:cNvPr id="8" name="TextBox 7">
              <a:extLst>
                <a:ext uri="{FF2B5EF4-FFF2-40B4-BE49-F238E27FC236}">
                  <a16:creationId xmlns:a16="http://schemas.microsoft.com/office/drawing/2014/main" id="{BE298505-5B7F-42FB-B006-EFB0472D077A}"/>
                </a:ext>
              </a:extLst>
            </p:cNvPr>
            <p:cNvSpPr txBox="1"/>
            <p:nvPr/>
          </p:nvSpPr>
          <p:spPr>
            <a:xfrm>
              <a:off x="180163" y="1026404"/>
              <a:ext cx="5195905" cy="584775"/>
            </a:xfrm>
            <a:prstGeom prst="rect">
              <a:avLst/>
            </a:prstGeom>
            <a:noFill/>
          </p:spPr>
          <p:txBody>
            <a:bodyPr wrap="square" rtlCol="0">
              <a:spAutoFit/>
            </a:bodyPr>
            <a:lstStyle/>
            <a:p>
              <a:r>
                <a:rPr lang="en-GB" sz="3200" b="1" dirty="0">
                  <a:solidFill>
                    <a:srgbClr val="006D66"/>
                  </a:solidFill>
                </a:rPr>
                <a:t>We have</a:t>
              </a:r>
            </a:p>
          </p:txBody>
        </p:sp>
        <p:sp>
          <p:nvSpPr>
            <p:cNvPr id="9" name="TextBox 8">
              <a:extLst>
                <a:ext uri="{FF2B5EF4-FFF2-40B4-BE49-F238E27FC236}">
                  <a16:creationId xmlns:a16="http://schemas.microsoft.com/office/drawing/2014/main" id="{C07C0AE3-A026-4901-B33A-A60FF75E4A5B}"/>
                </a:ext>
              </a:extLst>
            </p:cNvPr>
            <p:cNvSpPr txBox="1"/>
            <p:nvPr/>
          </p:nvSpPr>
          <p:spPr>
            <a:xfrm>
              <a:off x="6047563" y="1019090"/>
              <a:ext cx="5195905" cy="584775"/>
            </a:xfrm>
            <a:prstGeom prst="rect">
              <a:avLst/>
            </a:prstGeom>
            <a:noFill/>
          </p:spPr>
          <p:txBody>
            <a:bodyPr wrap="square" rtlCol="0">
              <a:spAutoFit/>
            </a:bodyPr>
            <a:lstStyle/>
            <a:p>
              <a:r>
                <a:rPr lang="en-GB" sz="3200" b="1" dirty="0">
                  <a:solidFill>
                    <a:srgbClr val="006D66"/>
                  </a:solidFill>
                </a:rPr>
                <a:t>We will</a:t>
              </a:r>
            </a:p>
          </p:txBody>
        </p:sp>
      </p:grpSp>
      <p:graphicFrame>
        <p:nvGraphicFramePr>
          <p:cNvPr id="10" name="Diagram 9">
            <a:extLst>
              <a:ext uri="{FF2B5EF4-FFF2-40B4-BE49-F238E27FC236}">
                <a16:creationId xmlns:a16="http://schemas.microsoft.com/office/drawing/2014/main" id="{C910B0D3-2853-4A8C-9374-B9E038FAA146}"/>
              </a:ext>
            </a:extLst>
          </p:cNvPr>
          <p:cNvGraphicFramePr/>
          <p:nvPr>
            <p:extLst>
              <p:ext uri="{D42A27DB-BD31-4B8C-83A1-F6EECF244321}">
                <p14:modId xmlns:p14="http://schemas.microsoft.com/office/powerpoint/2010/main" val="3466329589"/>
              </p:ext>
            </p:extLst>
          </p:nvPr>
        </p:nvGraphicFramePr>
        <p:xfrm>
          <a:off x="5789494" y="1516699"/>
          <a:ext cx="6222032" cy="44671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54816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2B2059-FE31-4C8C-B1E0-4998A6CDFEB8}"/>
              </a:ext>
            </a:extLst>
          </p:cNvPr>
          <p:cNvSpPr>
            <a:spLocks noGrp="1"/>
          </p:cNvSpPr>
          <p:nvPr>
            <p:ph type="title"/>
          </p:nvPr>
        </p:nvSpPr>
        <p:spPr>
          <a:xfrm>
            <a:off x="300433" y="240273"/>
            <a:ext cx="11757247" cy="540000"/>
          </a:xfrm>
        </p:spPr>
        <p:txBody>
          <a:bodyPr>
            <a:noAutofit/>
          </a:bodyPr>
          <a:lstStyle/>
          <a:p>
            <a:r>
              <a:rPr lang="en-GB" sz="3600" b="1" dirty="0">
                <a:solidFill>
                  <a:schemeClr val="bg1"/>
                </a:solidFill>
                <a:latin typeface="Myriad Pro" panose="020B0503030403020204" pitchFamily="34" charset="0"/>
              </a:rPr>
              <a:t>Waste and Procurement</a:t>
            </a:r>
          </a:p>
        </p:txBody>
      </p:sp>
      <p:graphicFrame>
        <p:nvGraphicFramePr>
          <p:cNvPr id="11" name="Chart 10">
            <a:extLst>
              <a:ext uri="{FF2B5EF4-FFF2-40B4-BE49-F238E27FC236}">
                <a16:creationId xmlns:a16="http://schemas.microsoft.com/office/drawing/2014/main" id="{C325EAD2-8177-4D32-9687-0167D1846126}"/>
              </a:ext>
            </a:extLst>
          </p:cNvPr>
          <p:cNvGraphicFramePr>
            <a:graphicFrameLocks/>
          </p:cNvGraphicFramePr>
          <p:nvPr>
            <p:extLst>
              <p:ext uri="{D42A27DB-BD31-4B8C-83A1-F6EECF244321}">
                <p14:modId xmlns:p14="http://schemas.microsoft.com/office/powerpoint/2010/main" val="3139087901"/>
              </p:ext>
            </p:extLst>
          </p:nvPr>
        </p:nvGraphicFramePr>
        <p:xfrm>
          <a:off x="1463041" y="1240971"/>
          <a:ext cx="4681085" cy="4362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2E123A36-FA19-4B55-8B8D-DDE7D26E7143}"/>
              </a:ext>
            </a:extLst>
          </p:cNvPr>
          <p:cNvGraphicFramePr/>
          <p:nvPr>
            <p:extLst>
              <p:ext uri="{D42A27DB-BD31-4B8C-83A1-F6EECF244321}">
                <p14:modId xmlns:p14="http://schemas.microsoft.com/office/powerpoint/2010/main" val="2515601419"/>
              </p:ext>
            </p:extLst>
          </p:nvPr>
        </p:nvGraphicFramePr>
        <p:xfrm>
          <a:off x="-802105" y="1770361"/>
          <a:ext cx="6437986" cy="47975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7" name="Group 6">
            <a:extLst>
              <a:ext uri="{FF2B5EF4-FFF2-40B4-BE49-F238E27FC236}">
                <a16:creationId xmlns:a16="http://schemas.microsoft.com/office/drawing/2014/main" id="{2B8445DD-964C-4525-8C81-94BF1C0008D4}"/>
              </a:ext>
            </a:extLst>
          </p:cNvPr>
          <p:cNvGrpSpPr/>
          <p:nvPr/>
        </p:nvGrpSpPr>
        <p:grpSpPr>
          <a:xfrm>
            <a:off x="180163" y="1019090"/>
            <a:ext cx="11063305" cy="592089"/>
            <a:chOff x="180163" y="1019090"/>
            <a:chExt cx="11063305" cy="592089"/>
          </a:xfrm>
        </p:grpSpPr>
        <p:sp>
          <p:nvSpPr>
            <p:cNvPr id="8" name="TextBox 7">
              <a:extLst>
                <a:ext uri="{FF2B5EF4-FFF2-40B4-BE49-F238E27FC236}">
                  <a16:creationId xmlns:a16="http://schemas.microsoft.com/office/drawing/2014/main" id="{1CC51601-BA65-4935-BF4B-36664BB431E9}"/>
                </a:ext>
              </a:extLst>
            </p:cNvPr>
            <p:cNvSpPr txBox="1"/>
            <p:nvPr/>
          </p:nvSpPr>
          <p:spPr>
            <a:xfrm>
              <a:off x="180163" y="1026404"/>
              <a:ext cx="5195905" cy="584775"/>
            </a:xfrm>
            <a:prstGeom prst="rect">
              <a:avLst/>
            </a:prstGeom>
            <a:noFill/>
          </p:spPr>
          <p:txBody>
            <a:bodyPr wrap="square" rtlCol="0">
              <a:spAutoFit/>
            </a:bodyPr>
            <a:lstStyle/>
            <a:p>
              <a:r>
                <a:rPr lang="en-GB" sz="3200" b="1" dirty="0">
                  <a:solidFill>
                    <a:srgbClr val="006D66"/>
                  </a:solidFill>
                </a:rPr>
                <a:t>We have</a:t>
              </a:r>
            </a:p>
          </p:txBody>
        </p:sp>
        <p:sp>
          <p:nvSpPr>
            <p:cNvPr id="9" name="TextBox 8">
              <a:extLst>
                <a:ext uri="{FF2B5EF4-FFF2-40B4-BE49-F238E27FC236}">
                  <a16:creationId xmlns:a16="http://schemas.microsoft.com/office/drawing/2014/main" id="{C8172AD2-ED33-4F61-A96F-18DA1849228F}"/>
                </a:ext>
              </a:extLst>
            </p:cNvPr>
            <p:cNvSpPr txBox="1"/>
            <p:nvPr/>
          </p:nvSpPr>
          <p:spPr>
            <a:xfrm>
              <a:off x="6047563" y="1019090"/>
              <a:ext cx="5195905" cy="584775"/>
            </a:xfrm>
            <a:prstGeom prst="rect">
              <a:avLst/>
            </a:prstGeom>
            <a:noFill/>
          </p:spPr>
          <p:txBody>
            <a:bodyPr wrap="square" rtlCol="0">
              <a:spAutoFit/>
            </a:bodyPr>
            <a:lstStyle/>
            <a:p>
              <a:r>
                <a:rPr lang="en-GB" sz="3200" b="1" dirty="0">
                  <a:solidFill>
                    <a:srgbClr val="006D66"/>
                  </a:solidFill>
                </a:rPr>
                <a:t>We will</a:t>
              </a:r>
            </a:p>
          </p:txBody>
        </p:sp>
      </p:grpSp>
      <p:graphicFrame>
        <p:nvGraphicFramePr>
          <p:cNvPr id="10" name="Diagram 9">
            <a:extLst>
              <a:ext uri="{FF2B5EF4-FFF2-40B4-BE49-F238E27FC236}">
                <a16:creationId xmlns:a16="http://schemas.microsoft.com/office/drawing/2014/main" id="{5A25D661-8230-4713-BB3D-FE3BD683ED2F}"/>
              </a:ext>
            </a:extLst>
          </p:cNvPr>
          <p:cNvGraphicFramePr/>
          <p:nvPr>
            <p:extLst>
              <p:ext uri="{D42A27DB-BD31-4B8C-83A1-F6EECF244321}">
                <p14:modId xmlns:p14="http://schemas.microsoft.com/office/powerpoint/2010/main" val="1964551164"/>
              </p:ext>
            </p:extLst>
          </p:nvPr>
        </p:nvGraphicFramePr>
        <p:xfrm>
          <a:off x="5261811" y="1627069"/>
          <a:ext cx="6795869" cy="41987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6201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2B2059-FE31-4C8C-B1E0-4998A6CDFEB8}"/>
              </a:ext>
            </a:extLst>
          </p:cNvPr>
          <p:cNvSpPr>
            <a:spLocks noGrp="1"/>
          </p:cNvSpPr>
          <p:nvPr>
            <p:ph type="title"/>
          </p:nvPr>
        </p:nvSpPr>
        <p:spPr>
          <a:xfrm>
            <a:off x="300433" y="240273"/>
            <a:ext cx="11757247" cy="540000"/>
          </a:xfrm>
        </p:spPr>
        <p:txBody>
          <a:bodyPr>
            <a:noAutofit/>
          </a:bodyPr>
          <a:lstStyle/>
          <a:p>
            <a:r>
              <a:rPr lang="en-GB" sz="3600" b="1" dirty="0">
                <a:solidFill>
                  <a:schemeClr val="bg1"/>
                </a:solidFill>
                <a:latin typeface="Myriad Pro" panose="020B0503030403020204" pitchFamily="34" charset="0"/>
              </a:rPr>
              <a:t>Nature and the Environment</a:t>
            </a:r>
          </a:p>
        </p:txBody>
      </p:sp>
      <p:graphicFrame>
        <p:nvGraphicFramePr>
          <p:cNvPr id="11" name="Chart 10">
            <a:extLst>
              <a:ext uri="{FF2B5EF4-FFF2-40B4-BE49-F238E27FC236}">
                <a16:creationId xmlns:a16="http://schemas.microsoft.com/office/drawing/2014/main" id="{C325EAD2-8177-4D32-9687-0167D1846126}"/>
              </a:ext>
            </a:extLst>
          </p:cNvPr>
          <p:cNvGraphicFramePr>
            <a:graphicFrameLocks/>
          </p:cNvGraphicFramePr>
          <p:nvPr/>
        </p:nvGraphicFramePr>
        <p:xfrm>
          <a:off x="1463041" y="1240971"/>
          <a:ext cx="7680960" cy="4362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2E123A36-FA19-4B55-8B8D-DDE7D26E7143}"/>
              </a:ext>
            </a:extLst>
          </p:cNvPr>
          <p:cNvGraphicFramePr/>
          <p:nvPr>
            <p:extLst>
              <p:ext uri="{D42A27DB-BD31-4B8C-83A1-F6EECF244321}">
                <p14:modId xmlns:p14="http://schemas.microsoft.com/office/powerpoint/2010/main" val="1436191616"/>
              </p:ext>
            </p:extLst>
          </p:nvPr>
        </p:nvGraphicFramePr>
        <p:xfrm>
          <a:off x="139277" y="1616756"/>
          <a:ext cx="5732134" cy="476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6C488B4B-B767-4371-9A1F-5C0706299445}"/>
              </a:ext>
            </a:extLst>
          </p:cNvPr>
          <p:cNvGraphicFramePr/>
          <p:nvPr>
            <p:extLst>
              <p:ext uri="{D42A27DB-BD31-4B8C-83A1-F6EECF244321}">
                <p14:modId xmlns:p14="http://schemas.microsoft.com/office/powerpoint/2010/main" val="2664499362"/>
              </p:ext>
            </p:extLst>
          </p:nvPr>
        </p:nvGraphicFramePr>
        <p:xfrm>
          <a:off x="5646821" y="1627069"/>
          <a:ext cx="5958633" cy="42603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8" name="Group 7">
            <a:extLst>
              <a:ext uri="{FF2B5EF4-FFF2-40B4-BE49-F238E27FC236}">
                <a16:creationId xmlns:a16="http://schemas.microsoft.com/office/drawing/2014/main" id="{58C0E984-B735-417F-8620-53699440F472}"/>
              </a:ext>
            </a:extLst>
          </p:cNvPr>
          <p:cNvGrpSpPr/>
          <p:nvPr/>
        </p:nvGrpSpPr>
        <p:grpSpPr>
          <a:xfrm>
            <a:off x="180163" y="1019090"/>
            <a:ext cx="11063305" cy="592089"/>
            <a:chOff x="180163" y="1019090"/>
            <a:chExt cx="11063305" cy="592089"/>
          </a:xfrm>
        </p:grpSpPr>
        <p:sp>
          <p:nvSpPr>
            <p:cNvPr id="9" name="TextBox 8">
              <a:extLst>
                <a:ext uri="{FF2B5EF4-FFF2-40B4-BE49-F238E27FC236}">
                  <a16:creationId xmlns:a16="http://schemas.microsoft.com/office/drawing/2014/main" id="{E821EC34-8399-42E3-B1BD-9637DB1513E6}"/>
                </a:ext>
              </a:extLst>
            </p:cNvPr>
            <p:cNvSpPr txBox="1"/>
            <p:nvPr/>
          </p:nvSpPr>
          <p:spPr>
            <a:xfrm>
              <a:off x="180163" y="1026404"/>
              <a:ext cx="5195905" cy="584775"/>
            </a:xfrm>
            <a:prstGeom prst="rect">
              <a:avLst/>
            </a:prstGeom>
            <a:noFill/>
          </p:spPr>
          <p:txBody>
            <a:bodyPr wrap="square" rtlCol="0">
              <a:spAutoFit/>
            </a:bodyPr>
            <a:lstStyle/>
            <a:p>
              <a:r>
                <a:rPr lang="en-GB" sz="3200" b="1" dirty="0">
                  <a:solidFill>
                    <a:srgbClr val="006D66"/>
                  </a:solidFill>
                </a:rPr>
                <a:t>We have</a:t>
              </a:r>
            </a:p>
          </p:txBody>
        </p:sp>
        <p:sp>
          <p:nvSpPr>
            <p:cNvPr id="10" name="TextBox 9">
              <a:extLst>
                <a:ext uri="{FF2B5EF4-FFF2-40B4-BE49-F238E27FC236}">
                  <a16:creationId xmlns:a16="http://schemas.microsoft.com/office/drawing/2014/main" id="{A2C52F0C-8AF3-42F0-BDA1-882F8F784573}"/>
                </a:ext>
              </a:extLst>
            </p:cNvPr>
            <p:cNvSpPr txBox="1"/>
            <p:nvPr/>
          </p:nvSpPr>
          <p:spPr>
            <a:xfrm>
              <a:off x="6047563" y="1019090"/>
              <a:ext cx="5195905" cy="584775"/>
            </a:xfrm>
            <a:prstGeom prst="rect">
              <a:avLst/>
            </a:prstGeom>
            <a:noFill/>
          </p:spPr>
          <p:txBody>
            <a:bodyPr wrap="square" rtlCol="0">
              <a:spAutoFit/>
            </a:bodyPr>
            <a:lstStyle/>
            <a:p>
              <a:r>
                <a:rPr lang="en-GB" sz="3200" b="1" dirty="0">
                  <a:solidFill>
                    <a:srgbClr val="006D66"/>
                  </a:solidFill>
                </a:rPr>
                <a:t>We will</a:t>
              </a:r>
            </a:p>
          </p:txBody>
        </p:sp>
      </p:grpSp>
    </p:spTree>
    <p:extLst>
      <p:ext uri="{BB962C8B-B14F-4D97-AF65-F5344CB8AC3E}">
        <p14:creationId xmlns:p14="http://schemas.microsoft.com/office/powerpoint/2010/main" val="2607791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0F746E-C960-4219-B380-F68B8FE28E7F}"/>
              </a:ext>
            </a:extLst>
          </p:cNvPr>
          <p:cNvSpPr>
            <a:spLocks noGrp="1"/>
          </p:cNvSpPr>
          <p:nvPr>
            <p:ph type="title"/>
          </p:nvPr>
        </p:nvSpPr>
        <p:spPr>
          <a:xfrm>
            <a:off x="300433" y="240273"/>
            <a:ext cx="11757247" cy="540000"/>
          </a:xfrm>
        </p:spPr>
        <p:txBody>
          <a:bodyPr>
            <a:noAutofit/>
          </a:bodyPr>
          <a:lstStyle/>
          <a:p>
            <a:r>
              <a:rPr lang="en-GB" sz="3600" b="1" dirty="0">
                <a:solidFill>
                  <a:schemeClr val="bg1"/>
                </a:solidFill>
                <a:latin typeface="Myriad Pro" panose="020B0503030403020204" pitchFamily="34" charset="0"/>
              </a:rPr>
              <a:t>ENABLING OTHERS</a:t>
            </a:r>
          </a:p>
        </p:txBody>
      </p:sp>
      <p:grpSp>
        <p:nvGrpSpPr>
          <p:cNvPr id="5" name="Group 4">
            <a:extLst>
              <a:ext uri="{FF2B5EF4-FFF2-40B4-BE49-F238E27FC236}">
                <a16:creationId xmlns:a16="http://schemas.microsoft.com/office/drawing/2014/main" id="{D587BE63-7CF1-49E6-B4C7-A0362B114399}"/>
              </a:ext>
            </a:extLst>
          </p:cNvPr>
          <p:cNvGrpSpPr/>
          <p:nvPr/>
        </p:nvGrpSpPr>
        <p:grpSpPr>
          <a:xfrm>
            <a:off x="180163" y="1019090"/>
            <a:ext cx="11063305" cy="592089"/>
            <a:chOff x="180163" y="1019090"/>
            <a:chExt cx="11063305" cy="592089"/>
          </a:xfrm>
        </p:grpSpPr>
        <p:sp>
          <p:nvSpPr>
            <p:cNvPr id="6" name="TextBox 5">
              <a:extLst>
                <a:ext uri="{FF2B5EF4-FFF2-40B4-BE49-F238E27FC236}">
                  <a16:creationId xmlns:a16="http://schemas.microsoft.com/office/drawing/2014/main" id="{576CFCD7-53C0-4D75-B1BC-D5F3226EDA3D}"/>
                </a:ext>
              </a:extLst>
            </p:cNvPr>
            <p:cNvSpPr txBox="1"/>
            <p:nvPr/>
          </p:nvSpPr>
          <p:spPr>
            <a:xfrm>
              <a:off x="180163" y="1026404"/>
              <a:ext cx="5195905" cy="584775"/>
            </a:xfrm>
            <a:prstGeom prst="rect">
              <a:avLst/>
            </a:prstGeom>
            <a:noFill/>
          </p:spPr>
          <p:txBody>
            <a:bodyPr wrap="square" rtlCol="0">
              <a:spAutoFit/>
            </a:bodyPr>
            <a:lstStyle/>
            <a:p>
              <a:r>
                <a:rPr lang="en-GB" sz="3200" b="1" dirty="0">
                  <a:solidFill>
                    <a:srgbClr val="006D66"/>
                  </a:solidFill>
                </a:rPr>
                <a:t>We have</a:t>
              </a:r>
            </a:p>
          </p:txBody>
        </p:sp>
        <p:sp>
          <p:nvSpPr>
            <p:cNvPr id="7" name="TextBox 6">
              <a:extLst>
                <a:ext uri="{FF2B5EF4-FFF2-40B4-BE49-F238E27FC236}">
                  <a16:creationId xmlns:a16="http://schemas.microsoft.com/office/drawing/2014/main" id="{2ED01CB0-DA4D-45CF-B0EE-6FC90BCF9F9B}"/>
                </a:ext>
              </a:extLst>
            </p:cNvPr>
            <p:cNvSpPr txBox="1"/>
            <p:nvPr/>
          </p:nvSpPr>
          <p:spPr>
            <a:xfrm>
              <a:off x="6047563" y="1019090"/>
              <a:ext cx="5195905" cy="584775"/>
            </a:xfrm>
            <a:prstGeom prst="rect">
              <a:avLst/>
            </a:prstGeom>
            <a:noFill/>
          </p:spPr>
          <p:txBody>
            <a:bodyPr wrap="square" rtlCol="0">
              <a:spAutoFit/>
            </a:bodyPr>
            <a:lstStyle/>
            <a:p>
              <a:r>
                <a:rPr lang="en-GB" sz="3200" b="1" dirty="0">
                  <a:solidFill>
                    <a:srgbClr val="006D66"/>
                  </a:solidFill>
                </a:rPr>
                <a:t>We will</a:t>
              </a:r>
            </a:p>
          </p:txBody>
        </p:sp>
      </p:grpSp>
      <p:graphicFrame>
        <p:nvGraphicFramePr>
          <p:cNvPr id="9" name="Diagram 8">
            <a:extLst>
              <a:ext uri="{FF2B5EF4-FFF2-40B4-BE49-F238E27FC236}">
                <a16:creationId xmlns:a16="http://schemas.microsoft.com/office/drawing/2014/main" id="{8EDBEEB7-2D71-4E08-B0BE-06E5321DF290}"/>
              </a:ext>
            </a:extLst>
          </p:cNvPr>
          <p:cNvGraphicFramePr/>
          <p:nvPr>
            <p:extLst>
              <p:ext uri="{D42A27DB-BD31-4B8C-83A1-F6EECF244321}">
                <p14:modId xmlns:p14="http://schemas.microsoft.com/office/powerpoint/2010/main" val="4070854543"/>
              </p:ext>
            </p:extLst>
          </p:nvPr>
        </p:nvGraphicFramePr>
        <p:xfrm>
          <a:off x="5705061" y="1235893"/>
          <a:ext cx="6062869" cy="5043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1998A9F4-E94F-47A4-8F21-138410E1EBD0}"/>
              </a:ext>
            </a:extLst>
          </p:cNvPr>
          <p:cNvGraphicFramePr/>
          <p:nvPr>
            <p:extLst>
              <p:ext uri="{D42A27DB-BD31-4B8C-83A1-F6EECF244321}">
                <p14:modId xmlns:p14="http://schemas.microsoft.com/office/powerpoint/2010/main" val="3900134310"/>
              </p:ext>
            </p:extLst>
          </p:nvPr>
        </p:nvGraphicFramePr>
        <p:xfrm>
          <a:off x="139277" y="1616756"/>
          <a:ext cx="5732134" cy="47654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96738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1190</TotalTime>
  <Words>2818</Words>
  <Application>Microsoft Office PowerPoint</Application>
  <PresentationFormat>Widescreen</PresentationFormat>
  <Paragraphs>192</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Myriad Pro</vt:lpstr>
      <vt:lpstr>Verdana</vt:lpstr>
      <vt:lpstr>Office Theme</vt:lpstr>
      <vt:lpstr>PowerPoint Presentation</vt:lpstr>
      <vt:lpstr>PowerPoint Presentation</vt:lpstr>
      <vt:lpstr>Breakdown of Emissions</vt:lpstr>
      <vt:lpstr>Council Emissions</vt:lpstr>
      <vt:lpstr>Property and Energy</vt:lpstr>
      <vt:lpstr>Cleaner Journeys</vt:lpstr>
      <vt:lpstr>Waste and Procurement</vt:lpstr>
      <vt:lpstr>Nature and the Environment</vt:lpstr>
      <vt:lpstr>ENABLING OTHERS</vt:lpstr>
      <vt:lpstr>How can you get involved?</vt:lpstr>
      <vt:lpstr>Purpose of the Redbridge Climate Forum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Payne</dc:creator>
  <cp:lastModifiedBy>Karen Kent</cp:lastModifiedBy>
  <cp:revision>72</cp:revision>
  <dcterms:created xsi:type="dcterms:W3CDTF">2021-05-21T15:34:33Z</dcterms:created>
  <dcterms:modified xsi:type="dcterms:W3CDTF">2021-10-14T21:27:50Z</dcterms:modified>
</cp:coreProperties>
</file>