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6" r:id="rId9"/>
    <p:sldId id="267" r:id="rId10"/>
    <p:sldId id="260" r:id="rId11"/>
    <p:sldId id="259" r:id="rId12"/>
    <p:sldId id="26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56" autoAdjust="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8736F-D7C1-4266-9242-ADFF54F0B920}" type="datetimeFigureOut">
              <a:rPr lang="en-US" smtClean="0"/>
              <a:pPr/>
              <a:t>7/21/2018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3D5A0-3F33-49A6-BE82-068F6B6C29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8736F-D7C1-4266-9242-ADFF54F0B920}" type="datetimeFigureOut">
              <a:rPr lang="en-US" smtClean="0"/>
              <a:pPr/>
              <a:t>7/21/2018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3D5A0-3F33-49A6-BE82-068F6B6C29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8736F-D7C1-4266-9242-ADFF54F0B920}" type="datetimeFigureOut">
              <a:rPr lang="en-US" smtClean="0"/>
              <a:pPr/>
              <a:t>7/21/2018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3D5A0-3F33-49A6-BE82-068F6B6C29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8736F-D7C1-4266-9242-ADFF54F0B920}" type="datetimeFigureOut">
              <a:rPr lang="en-US" smtClean="0"/>
              <a:pPr/>
              <a:t>7/21/2018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3D5A0-3F33-49A6-BE82-068F6B6C29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8736F-D7C1-4266-9242-ADFF54F0B920}" type="datetimeFigureOut">
              <a:rPr lang="en-US" smtClean="0"/>
              <a:pPr/>
              <a:t>7/21/2018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3D5A0-3F33-49A6-BE82-068F6B6C29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8736F-D7C1-4266-9242-ADFF54F0B920}" type="datetimeFigureOut">
              <a:rPr lang="en-US" smtClean="0"/>
              <a:pPr/>
              <a:t>7/21/2018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3D5A0-3F33-49A6-BE82-068F6B6C29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8736F-D7C1-4266-9242-ADFF54F0B920}" type="datetimeFigureOut">
              <a:rPr lang="en-US" smtClean="0"/>
              <a:pPr/>
              <a:t>7/21/2018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3D5A0-3F33-49A6-BE82-068F6B6C29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8736F-D7C1-4266-9242-ADFF54F0B920}" type="datetimeFigureOut">
              <a:rPr lang="en-US" smtClean="0"/>
              <a:pPr/>
              <a:t>7/21/2018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3D5A0-3F33-49A6-BE82-068F6B6C29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8736F-D7C1-4266-9242-ADFF54F0B920}" type="datetimeFigureOut">
              <a:rPr lang="en-US" smtClean="0"/>
              <a:pPr/>
              <a:t>7/21/2018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3D5A0-3F33-49A6-BE82-068F6B6C29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8736F-D7C1-4266-9242-ADFF54F0B920}" type="datetimeFigureOut">
              <a:rPr lang="en-US" smtClean="0"/>
              <a:pPr/>
              <a:t>7/21/2018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3D5A0-3F33-49A6-BE82-068F6B6C29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8736F-D7C1-4266-9242-ADFF54F0B920}" type="datetimeFigureOut">
              <a:rPr lang="en-US" smtClean="0"/>
              <a:pPr/>
              <a:t>7/21/2018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3D5A0-3F33-49A6-BE82-068F6B6C294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8736F-D7C1-4266-9242-ADFF54F0B920}" type="datetimeFigureOut">
              <a:rPr lang="en-US" smtClean="0"/>
              <a:pPr/>
              <a:t>7/21/2018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3D5A0-3F33-49A6-BE82-068F6B6C294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vimeo.com/149147099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Pathways to Genocide, Pathways away from Genocide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Session 2</a:t>
            </a:r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b="1" dirty="0" smtClean="0"/>
              <a:t>First they came for the Socialists, and I did not speak out—</a:t>
            </a:r>
            <a:br>
              <a:rPr lang="en-GB" b="1" dirty="0" smtClean="0"/>
            </a:br>
            <a:r>
              <a:rPr lang="en-GB" b="1" dirty="0" smtClean="0"/>
              <a:t>Because I was not a Socialist.</a:t>
            </a:r>
            <a:endParaRPr lang="en-GB" dirty="0" smtClean="0"/>
          </a:p>
          <a:p>
            <a:r>
              <a:rPr lang="en-GB" b="1" dirty="0" smtClean="0"/>
              <a:t>Then they came for the Trade Unionists, and I did not speak out—</a:t>
            </a:r>
            <a:br>
              <a:rPr lang="en-GB" b="1" dirty="0" smtClean="0"/>
            </a:br>
            <a:r>
              <a:rPr lang="en-GB" b="1" dirty="0" smtClean="0"/>
              <a:t>Because I was not a Trade Unionist.</a:t>
            </a:r>
            <a:endParaRPr lang="en-GB" dirty="0" smtClean="0"/>
          </a:p>
          <a:p>
            <a:r>
              <a:rPr lang="en-GB" b="1" dirty="0" smtClean="0"/>
              <a:t>Then they came for the Jews, and I did not speak out—</a:t>
            </a:r>
            <a:br>
              <a:rPr lang="en-GB" b="1" dirty="0" smtClean="0"/>
            </a:br>
            <a:r>
              <a:rPr lang="en-GB" b="1" dirty="0" smtClean="0"/>
              <a:t>Because I was not a Jew.</a:t>
            </a:r>
            <a:endParaRPr lang="en-GB" dirty="0" smtClean="0"/>
          </a:p>
          <a:p>
            <a:r>
              <a:rPr lang="en-GB" b="1" dirty="0" smtClean="0"/>
              <a:t>Then they came for me—and there was no one left to speak for me.</a:t>
            </a:r>
            <a:endParaRPr lang="en-GB" dirty="0" smtClean="0"/>
          </a:p>
          <a:p>
            <a:r>
              <a:rPr lang="en-GB" b="1" dirty="0" smtClean="0"/>
              <a:t>Martin </a:t>
            </a:r>
            <a:r>
              <a:rPr lang="en-GB" b="1" dirty="0" err="1" smtClean="0"/>
              <a:t>Niemoller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Island of all together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>
                <a:hlinkClick r:id="rId2"/>
              </a:rPr>
              <a:t>https://vimeo.com/149147099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b="1" dirty="0" smtClean="0"/>
              <a:t>First they came for the Socialists, and I did not speak out—</a:t>
            </a:r>
            <a:br>
              <a:rPr lang="en-GB" b="1" dirty="0" smtClean="0"/>
            </a:br>
            <a:r>
              <a:rPr lang="en-GB" b="1" dirty="0" smtClean="0"/>
              <a:t>Because I was not a Socialist.</a:t>
            </a:r>
            <a:endParaRPr lang="en-GB" dirty="0" smtClean="0"/>
          </a:p>
          <a:p>
            <a:r>
              <a:rPr lang="en-GB" b="1" dirty="0" smtClean="0"/>
              <a:t>Then they came for the Trade Unionists, and I did not speak out—</a:t>
            </a:r>
            <a:br>
              <a:rPr lang="en-GB" b="1" dirty="0" smtClean="0"/>
            </a:br>
            <a:r>
              <a:rPr lang="en-GB" b="1" dirty="0" smtClean="0"/>
              <a:t>Because I was not a Trade Unionist.</a:t>
            </a:r>
            <a:endParaRPr lang="en-GB" dirty="0" smtClean="0"/>
          </a:p>
          <a:p>
            <a:r>
              <a:rPr lang="en-GB" b="1" dirty="0" smtClean="0"/>
              <a:t>Then they came for the Jews, and I did not speak out—</a:t>
            </a:r>
            <a:br>
              <a:rPr lang="en-GB" b="1" dirty="0" smtClean="0"/>
            </a:br>
            <a:r>
              <a:rPr lang="en-GB" b="1" dirty="0" smtClean="0"/>
              <a:t>Because I was not a Jew.</a:t>
            </a:r>
            <a:endParaRPr lang="en-GB" dirty="0" smtClean="0"/>
          </a:p>
          <a:p>
            <a:r>
              <a:rPr lang="en-GB" b="1" dirty="0" smtClean="0"/>
              <a:t>Then they came for me—and there was no one left to speak for me.</a:t>
            </a:r>
            <a:endParaRPr lang="en-GB" dirty="0" smtClean="0"/>
          </a:p>
          <a:p>
            <a:r>
              <a:rPr lang="en-GB" b="1" dirty="0" smtClean="0"/>
              <a:t>Martin </a:t>
            </a:r>
            <a:r>
              <a:rPr lang="en-GB" b="1" smtClean="0"/>
              <a:t>Niemoller</a:t>
            </a:r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Can you think of any groups of people who are blamed for problems today?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Stereotyping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When we label all members of a group with a negative label, we call it stereotyping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England is a nation of pet lovers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There are 8.5 million pet dogs owned by people in the UK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Men  are better at sports than women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40-5 % of men play sports 31.9% of women play sports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Foreigners are taking our jobs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16.7 % of the working population in the UK were foreign workers in 2015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English professional football puts too much emphasis on money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Manchester City spent £221.5 million this season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Climate change is a hoax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The 10 warmest years on record have occurred since 1997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Stanton’s 8 stages towards genocide</a:t>
            </a:r>
            <a:br>
              <a:rPr lang="en-GB" b="1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b="1" i="1" dirty="0" smtClean="0"/>
              <a:t>Create” in” and “out” groups</a:t>
            </a:r>
            <a:endParaRPr lang="en-GB" dirty="0" smtClean="0"/>
          </a:p>
          <a:p>
            <a:pPr>
              <a:buNone/>
            </a:pPr>
            <a:endParaRPr lang="en-GB" dirty="0" smtClean="0"/>
          </a:p>
          <a:p>
            <a:r>
              <a:rPr lang="en-GB" b="1" i="1" dirty="0" smtClean="0"/>
              <a:t> Create symbols to strengthen the differences  and exclude the “out “group</a:t>
            </a:r>
            <a:endParaRPr lang="en-GB" dirty="0" smtClean="0"/>
          </a:p>
          <a:p>
            <a:endParaRPr lang="en-GB" dirty="0" smtClean="0"/>
          </a:p>
          <a:p>
            <a:r>
              <a:rPr lang="en-GB" b="1" i="1" dirty="0" smtClean="0"/>
              <a:t> See the “out “ group as less than human</a:t>
            </a:r>
            <a:endParaRPr lang="en-GB" dirty="0" smtClean="0"/>
          </a:p>
          <a:p>
            <a:pPr>
              <a:buNone/>
            </a:pPr>
            <a:r>
              <a:rPr lang="en-GB" b="1" i="1" dirty="0" smtClean="0"/>
              <a:t> </a:t>
            </a:r>
            <a:endParaRPr lang="en-GB" dirty="0" smtClean="0"/>
          </a:p>
          <a:p>
            <a:r>
              <a:rPr lang="en-GB" b="1" i="1" dirty="0" smtClean="0"/>
              <a:t> People or governments  plan how to get rid of the “out” group</a:t>
            </a:r>
            <a:endParaRPr lang="en-GB" dirty="0" smtClean="0"/>
          </a:p>
          <a:p>
            <a:pPr>
              <a:buNone/>
            </a:pPr>
            <a:r>
              <a:rPr lang="en-GB" b="1" dirty="0" smtClean="0"/>
              <a:t> </a:t>
            </a:r>
            <a:endParaRPr lang="en-GB" dirty="0" smtClean="0"/>
          </a:p>
          <a:p>
            <a:r>
              <a:rPr lang="en-GB" b="1" i="1" dirty="0" smtClean="0"/>
              <a:t> The media are used to stir the hatred</a:t>
            </a:r>
            <a:endParaRPr lang="en-GB" dirty="0" smtClean="0"/>
          </a:p>
          <a:p>
            <a:pPr>
              <a:buNone/>
            </a:pPr>
            <a:endParaRPr lang="en-GB" dirty="0" smtClean="0"/>
          </a:p>
          <a:p>
            <a:r>
              <a:rPr lang="en-GB" b="1" i="1" dirty="0" smtClean="0"/>
              <a:t> The “out” group is separated from other citizens</a:t>
            </a:r>
            <a:endParaRPr lang="en-GB" dirty="0" smtClean="0"/>
          </a:p>
          <a:p>
            <a:endParaRPr lang="en-GB" dirty="0" smtClean="0"/>
          </a:p>
          <a:p>
            <a:r>
              <a:rPr lang="en-GB" b="1" dirty="0" smtClean="0"/>
              <a:t> </a:t>
            </a:r>
            <a:r>
              <a:rPr lang="en-GB" b="1" i="1" dirty="0" smtClean="0"/>
              <a:t>The victims are murdered</a:t>
            </a:r>
            <a:endParaRPr lang="en-GB" dirty="0" smtClean="0"/>
          </a:p>
          <a:p>
            <a:pPr>
              <a:buNone/>
            </a:pPr>
            <a:r>
              <a:rPr lang="en-GB" b="1" dirty="0" smtClean="0"/>
              <a:t> </a:t>
            </a:r>
          </a:p>
          <a:p>
            <a:r>
              <a:rPr lang="en-GB" b="1" i="1" dirty="0" smtClean="0"/>
              <a:t>The memory is so shameful that  it is denied</a:t>
            </a:r>
            <a:r>
              <a:rPr lang="en-GB" sz="2000" b="1" dirty="0" smtClean="0"/>
              <a:t> </a:t>
            </a:r>
            <a:endParaRPr lang="en-GB" sz="1400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879</TotalTime>
  <Words>182</Words>
  <Application>Microsoft Office PowerPoint</Application>
  <PresentationFormat>On-screen Show (4:3)</PresentationFormat>
  <Paragraphs>48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Pathways to Genocide, Pathways away from Genocide</vt:lpstr>
      <vt:lpstr>Slide 2</vt:lpstr>
      <vt:lpstr>Stereotyping</vt:lpstr>
      <vt:lpstr>Slide 4</vt:lpstr>
      <vt:lpstr>Slide 5</vt:lpstr>
      <vt:lpstr>Slide 6</vt:lpstr>
      <vt:lpstr>Slide 7</vt:lpstr>
      <vt:lpstr>Slide 8</vt:lpstr>
      <vt:lpstr>Stanton’s 8 stages towards genocide </vt:lpstr>
      <vt:lpstr>Slide 10</vt:lpstr>
      <vt:lpstr>The Island of all together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Pathways to Genocide, Pathways away from Genocide</dc:title>
  <dc:creator>User</dc:creator>
  <cp:lastModifiedBy>User</cp:lastModifiedBy>
  <cp:revision>10</cp:revision>
  <dcterms:created xsi:type="dcterms:W3CDTF">2018-04-07T17:02:29Z</dcterms:created>
  <dcterms:modified xsi:type="dcterms:W3CDTF">2018-07-21T09:33:20Z</dcterms:modified>
</cp:coreProperties>
</file>